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39D79B-F73B-4254-9E26-39429FAD5989}">
          <p14:sldIdLst>
            <p14:sldId id="256"/>
            <p14:sldId id="259"/>
          </p14:sldIdLst>
        </p14:section>
        <p14:section name="Untitled Section" id="{53C4B534-1F3C-49CD-BAE5-AD1B4D4F5C04}">
          <p14:sldIdLst>
            <p14:sldId id="257"/>
            <p14:sldId id="258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43" autoAdjust="0"/>
  </p:normalViewPr>
  <p:slideViewPr>
    <p:cSldViewPr snapToGrid="0">
      <p:cViewPr varScale="1">
        <p:scale>
          <a:sx n="96" d="100"/>
          <a:sy n="96" d="100"/>
        </p:scale>
        <p:origin x="35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8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0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2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5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1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0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7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1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7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9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08C146-F91D-4A59-A417-8B46E81F67CB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2B1E-4D08-4068-B320-AE05A103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9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C0000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52" y="1083365"/>
            <a:ext cx="9144000" cy="343115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algn="ctr"/>
            <a:r>
              <a:rPr lang="fa-IR" sz="2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smellah 3" pitchFamily="2" charset="0"/>
              </a:rPr>
              <a:t>کسر</a:t>
            </a:r>
            <a:endParaRPr lang="en-US" sz="2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smellah 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مفهوم</a:t>
            </a:r>
            <a:r>
              <a:rPr lang="en-US" dirty="0"/>
              <a:t> </a:t>
            </a:r>
            <a:r>
              <a:rPr lang="fa-IR" dirty="0"/>
              <a:t>کسرها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r>
              <a:rPr lang="fa-IR" dirty="0"/>
              <a:t>به جزء یا قسمتی از یک واحد کامل، کسری از آن واحد گفته می شود، بنابر این کسری از کل یعنی جز یا قسمتی از آن کل.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۱/۴ یعنی یک قسمت از ۴ قسمت مساوی.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۳/۸ یعنی ۳ قسمت از ۸ قسمت مساوی.</a:t>
            </a:r>
          </a:p>
          <a:p>
            <a:pPr algn="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75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1508760"/>
            <a:ext cx="899927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960" y="1453038"/>
            <a:ext cx="7620000" cy="40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0070C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r>
              <a:rPr lang="fa-IR" b="1" dirty="0"/>
              <a:t>جمع و تفریق کسرها</a:t>
            </a:r>
            <a:br>
              <a:rPr lang="fa-I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1680"/>
            <a:ext cx="8946541" cy="4236719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dirty="0"/>
              <a:t> </a:t>
            </a:r>
            <a:r>
              <a:rPr lang="fa-IR" b="1" dirty="0"/>
              <a:t>زمانی که مخرج مشترک است: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زمانی که این حالت به وجود می آید همه چیز ساده و روان است، ما دوتا کسر را نوشته بین آن علامت جمع یا تفریق ( طبق خواسته سوال) می گذاریم و کار را آغاز میکنیم.</a:t>
            </a:r>
          </a:p>
          <a:p>
            <a:pPr algn="r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8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0070C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1021080"/>
            <a:ext cx="8946541" cy="5227319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dirty="0"/>
              <a:t>مادر زهرا و علی کیک شکلاتی را در قالب دایره ای شکل اماده کرد و سپس آن را به 8 قسمت مساوی تقسیم نمود.</a:t>
            </a:r>
            <a:br>
              <a:rPr lang="fa-IR" dirty="0"/>
            </a:br>
            <a:r>
              <a:rPr lang="fa-IR" dirty="0"/>
              <a:t>3 قسمت از کیک را به علی و دو قسمت را به زهرا داد.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علی و زهرا باهم چه کسری از کیک را خورده اند؟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چه مقدار از کیک برای مادر و پدر این بچه ها باقی مانده است؟</a:t>
            </a:r>
          </a:p>
          <a:p>
            <a:pPr algn="r">
              <a:lnSpc>
                <a:spcPct val="150000"/>
              </a:lnSpc>
            </a:pPr>
            <a:r>
              <a:rPr lang="fa-IR" dirty="0"/>
              <a:t>سهم علی= </a:t>
            </a:r>
            <a:r>
              <a:rPr lang="fa-IR" baseline="30000" dirty="0"/>
              <a:t>3</a:t>
            </a:r>
            <a:r>
              <a:rPr lang="fa-IR" dirty="0"/>
              <a:t>/</a:t>
            </a:r>
            <a:r>
              <a:rPr lang="fa-IR" baseline="-25000" dirty="0"/>
              <a:t>8</a:t>
            </a:r>
            <a:endParaRPr lang="fa-IR" dirty="0"/>
          </a:p>
          <a:p>
            <a:pPr algn="r">
              <a:lnSpc>
                <a:spcPct val="150000"/>
              </a:lnSpc>
            </a:pPr>
            <a:r>
              <a:rPr lang="fa-IR" dirty="0"/>
              <a:t>سهم زهرا=</a:t>
            </a:r>
            <a:r>
              <a:rPr lang="fa-IR" baseline="30000" dirty="0"/>
              <a:t>2</a:t>
            </a:r>
            <a:r>
              <a:rPr lang="fa-IR" dirty="0"/>
              <a:t>/</a:t>
            </a:r>
            <a:r>
              <a:rPr lang="fa-IR" baseline="-25000" dirty="0"/>
              <a:t>8</a:t>
            </a:r>
            <a:endParaRPr lang="fa-IR" dirty="0"/>
          </a:p>
          <a:p>
            <a:pPr algn="r">
              <a:lnSpc>
                <a:spcPct val="150000"/>
              </a:lnSpc>
            </a:pPr>
            <a:r>
              <a:rPr lang="fa-IR" dirty="0"/>
              <a:t>سهم کیک علی و زهرا با هم:    </a:t>
            </a:r>
            <a:r>
              <a:rPr lang="fa-IR" baseline="30000" dirty="0"/>
              <a:t>5</a:t>
            </a:r>
            <a:r>
              <a:rPr lang="fa-IR" dirty="0"/>
              <a:t>/</a:t>
            </a:r>
            <a:r>
              <a:rPr lang="fa-IR" baseline="-25000" dirty="0"/>
              <a:t>8</a:t>
            </a:r>
            <a:r>
              <a:rPr lang="fa-IR" dirty="0"/>
              <a:t> = </a:t>
            </a:r>
            <a:r>
              <a:rPr lang="fa-IR" baseline="30000" dirty="0"/>
              <a:t>2</a:t>
            </a:r>
            <a:r>
              <a:rPr lang="fa-IR" dirty="0"/>
              <a:t>/</a:t>
            </a:r>
            <a:r>
              <a:rPr lang="fa-IR" baseline="-25000" dirty="0"/>
              <a:t>8</a:t>
            </a:r>
            <a:r>
              <a:rPr lang="fa-IR" dirty="0"/>
              <a:t> + </a:t>
            </a:r>
            <a:r>
              <a:rPr lang="fa-IR" baseline="30000" dirty="0"/>
              <a:t>3</a:t>
            </a:r>
            <a:r>
              <a:rPr lang="fa-IR" dirty="0"/>
              <a:t>/</a:t>
            </a:r>
            <a:r>
              <a:rPr lang="fa-IR" baseline="-25000" dirty="0"/>
              <a:t>8</a:t>
            </a:r>
            <a:endParaRPr lang="fa-IR" dirty="0"/>
          </a:p>
          <a:p>
            <a:pPr algn="r">
              <a:lnSpc>
                <a:spcPct val="150000"/>
              </a:lnSpc>
            </a:pPr>
            <a:r>
              <a:rPr lang="fa-IR" dirty="0"/>
              <a:t> کیکی که برای پدر و مادر علی باقی مانده است :  </a:t>
            </a:r>
            <a:r>
              <a:rPr lang="fa-IR" baseline="30000" dirty="0"/>
              <a:t>3</a:t>
            </a:r>
            <a:r>
              <a:rPr lang="fa-IR" dirty="0"/>
              <a:t>/</a:t>
            </a:r>
            <a:r>
              <a:rPr lang="fa-IR" baseline="-25000" dirty="0"/>
              <a:t>8</a:t>
            </a:r>
            <a:r>
              <a:rPr lang="fa-IR" dirty="0"/>
              <a:t> = </a:t>
            </a:r>
            <a:r>
              <a:rPr lang="fa-IR" baseline="30000" dirty="0"/>
              <a:t>5</a:t>
            </a:r>
            <a:r>
              <a:rPr lang="fa-IR" dirty="0"/>
              <a:t>/</a:t>
            </a:r>
            <a:r>
              <a:rPr lang="fa-IR" baseline="-25000" dirty="0"/>
              <a:t>8 </a:t>
            </a:r>
            <a:r>
              <a:rPr lang="fa-IR" dirty="0"/>
              <a:t>– </a:t>
            </a:r>
            <a:r>
              <a:rPr lang="fa-IR" baseline="30000" dirty="0"/>
              <a:t>8</a:t>
            </a:r>
            <a:r>
              <a:rPr lang="fa-IR" dirty="0"/>
              <a:t>/</a:t>
            </a:r>
            <a:r>
              <a:rPr lang="fa-IR" baseline="-25000" dirty="0"/>
              <a:t>8</a:t>
            </a:r>
            <a:endParaRPr lang="fa-IR" dirty="0"/>
          </a:p>
          <a:p>
            <a:pPr algn="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7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44881"/>
            <a:ext cx="8946541" cy="4922520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1152983"/>
            <a:ext cx="9342120" cy="46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6"/>
            </a:gs>
            <a:gs pos="28000">
              <a:srgbClr val="0070C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15412"/>
            <a:ext cx="8946541" cy="4232988"/>
          </a:xfrm>
        </p:spPr>
        <p:txBody>
          <a:bodyPr/>
          <a:lstStyle/>
          <a:p>
            <a:pPr marL="0" indent="0" algn="ctr">
              <a:buNone/>
            </a:pPr>
            <a:r>
              <a:rPr lang="fa-IR" sz="15000" dirty="0"/>
              <a:t>پایان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9300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210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Besmellah 3</vt:lpstr>
      <vt:lpstr>Century Gothic</vt:lpstr>
      <vt:lpstr>Times New Roman</vt:lpstr>
      <vt:lpstr>Wingdings 3</vt:lpstr>
      <vt:lpstr>Ion</vt:lpstr>
      <vt:lpstr>کسر</vt:lpstr>
      <vt:lpstr>مفهوم کسرها </vt:lpstr>
      <vt:lpstr>PowerPoint Presentation</vt:lpstr>
      <vt:lpstr>PowerPoint Presentation</vt:lpstr>
      <vt:lpstr>جمع و تفریق کسرها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عدد مخلوط و عدد اعشاری</dc:title>
  <dc:creator>EC</dc:creator>
  <cp:lastModifiedBy>SRS</cp:lastModifiedBy>
  <cp:revision>12</cp:revision>
  <dcterms:created xsi:type="dcterms:W3CDTF">2023-10-15T13:26:05Z</dcterms:created>
  <dcterms:modified xsi:type="dcterms:W3CDTF">2023-12-30T05:18:46Z</dcterms:modified>
</cp:coreProperties>
</file>