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3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5266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5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88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77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07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8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7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5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7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5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6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5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8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129DF-2539-40DE-A7BB-05720CE7448C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4A44B-29E9-47CB-8A45-75738116D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04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0742" y="2418291"/>
            <a:ext cx="2377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/>
              <a:t>سیده پرنیا غیاثی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66651" y="4753690"/>
            <a:ext cx="3013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/>
              <a:t>کلاس سوم سه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241175" y="487680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/>
              <a:t>دبستان دخترانه دانشگاه شیراز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614056" y="760003"/>
            <a:ext cx="4397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 smtClean="0">
                <a:latin typeface="Arial Rounded MT Bold" panose="020F0704030504030204" pitchFamily="34" charset="0"/>
              </a:rPr>
              <a:t>به نام خداوند بخشنده و مهربان</a:t>
            </a:r>
            <a:endParaRPr lang="en-US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3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62995" y="668663"/>
            <a:ext cx="2499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dirty="0" smtClean="0"/>
              <a:t>*درس علوم*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476307" y="1314994"/>
            <a:ext cx="4284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dirty="0" smtClean="0"/>
              <a:t>ما </a:t>
            </a:r>
            <a:r>
              <a:rPr lang="fa-IR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fa-IR" sz="2800" dirty="0" smtClean="0"/>
              <a:t> گروه غذایی داریم: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942216" y="2838018"/>
            <a:ext cx="3927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1: گروه </a:t>
            </a:r>
            <a:r>
              <a:rPr lang="fa-IR" dirty="0" smtClean="0">
                <a:solidFill>
                  <a:srgbClr val="FFFF00"/>
                </a:solidFill>
              </a:rPr>
              <a:t>کربوهیدرات ها </a:t>
            </a:r>
            <a:r>
              <a:rPr lang="fa-IR" dirty="0" smtClean="0"/>
              <a:t>( نان،برنج،ماکارونی):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67451" y="4576486"/>
            <a:ext cx="4502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خوراکی های این گروه انرژی و بعضی ویتامین ها و مواد لازم را به بدن میرسانند.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71451" y="2838018"/>
            <a:ext cx="3561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2: گروه </a:t>
            </a:r>
            <a:r>
              <a:rPr lang="fa-IR" dirty="0" smtClean="0">
                <a:solidFill>
                  <a:srgbClr val="FFFF00"/>
                </a:solidFill>
              </a:rPr>
              <a:t>ویتامین ها </a:t>
            </a:r>
            <a:r>
              <a:rPr lang="fa-IR" dirty="0" smtClean="0"/>
              <a:t>(سبزی ها و میوه ها):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6056" y="4576486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برای سلامتی و درست کار کردن بدن لازم 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9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92389" y="1807811"/>
            <a:ext cx="4702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3: گروه </a:t>
            </a:r>
            <a:r>
              <a:rPr lang="fa-IR" dirty="0" smtClean="0">
                <a:solidFill>
                  <a:srgbClr val="FFFF00"/>
                </a:solidFill>
              </a:rPr>
              <a:t>پروتیین ها </a:t>
            </a:r>
            <a:r>
              <a:rPr lang="fa-IR" dirty="0" smtClean="0"/>
              <a:t>(گوشت):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350035" y="2614357"/>
            <a:ext cx="3944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پروتیین 2 گروه دارد : </a:t>
            </a:r>
            <a:r>
              <a:rPr lang="fa-IR" dirty="0" smtClean="0">
                <a:solidFill>
                  <a:srgbClr val="FF0000"/>
                </a:solidFill>
              </a:rPr>
              <a:t>گیاهی</a:t>
            </a:r>
            <a:r>
              <a:rPr lang="fa-IR" dirty="0" smtClean="0"/>
              <a:t> و </a:t>
            </a:r>
            <a:r>
              <a:rPr lang="fa-IR" dirty="0" smtClean="0">
                <a:solidFill>
                  <a:srgbClr val="FF0000"/>
                </a:solidFill>
              </a:rPr>
              <a:t>حیوانی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5463" y="3439489"/>
            <a:ext cx="3509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این گروه باعث رشد بدن ما میشوند و مواد لازم را به بدن ما میرسانند.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24299" y="1807811"/>
            <a:ext cx="1976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4: گروه </a:t>
            </a:r>
            <a:r>
              <a:rPr lang="fa-IR" dirty="0" smtClean="0">
                <a:solidFill>
                  <a:srgbClr val="FFFF00"/>
                </a:solidFill>
              </a:rPr>
              <a:t>قند و چربی</a:t>
            </a:r>
            <a:r>
              <a:rPr lang="fa-IR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58834" y="2614357"/>
            <a:ext cx="307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2 نوع قند داریم : </a:t>
            </a:r>
            <a:r>
              <a:rPr lang="fa-IR" dirty="0" smtClean="0">
                <a:solidFill>
                  <a:srgbClr val="FF0000"/>
                </a:solidFill>
              </a:rPr>
              <a:t>طبیعی</a:t>
            </a:r>
            <a:r>
              <a:rPr lang="fa-IR" dirty="0" smtClean="0"/>
              <a:t> و </a:t>
            </a:r>
            <a:r>
              <a:rPr lang="fa-IR" dirty="0" smtClean="0">
                <a:solidFill>
                  <a:srgbClr val="FF0000"/>
                </a:solidFill>
              </a:rPr>
              <a:t>مصنوعی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6981" y="3321404"/>
            <a:ext cx="3457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قند طبیعی مانند عسل </a:t>
            </a:r>
            <a:br>
              <a:rPr lang="fa-IR" dirty="0" smtClean="0"/>
            </a:br>
            <a:r>
              <a:rPr lang="fa-IR" dirty="0" smtClean="0"/>
              <a:t>قند مصنوعی با اضافه کردن شکر درست میشود مانند کیک ها و شیرینی ها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37507" y="4589615"/>
            <a:ext cx="25167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/>
              <a:t>خوردن غذا های خیلی چرب ضرر دارد و باعث بیماری های قلبی میشود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43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35408"/>
              </p:ext>
            </p:extLst>
          </p:nvPr>
        </p:nvGraphicFramePr>
        <p:xfrm>
          <a:off x="2005874" y="2470089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7835458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551158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476716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0077441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52252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قند و چربی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پروتیین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ویتامین ها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کربوهیدرات ها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گروه غذایی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017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عسل،چیپس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گوشت قرمز،لبنیات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میوه و سبزیجات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سیب زمینی،برنج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مثال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202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925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103</TotalTime>
  <Words>157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Rounded MT Bold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2023-11-23T17:01:25Z</dcterms:created>
  <dcterms:modified xsi:type="dcterms:W3CDTF">2023-11-23T18:44:42Z</dcterms:modified>
</cp:coreProperties>
</file>