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CC00FF"/>
    <a:srgbClr val="CC99FF"/>
    <a:srgbClr val="9933FF"/>
    <a:srgbClr val="FF6699"/>
    <a:srgbClr val="FF00FF"/>
    <a:srgbClr val="F8C5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2EC-8D0A-42FB-B372-C6648F5DF87D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D91A-E0EA-480E-A79A-FB5EBEDD5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9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2EC-8D0A-42FB-B372-C6648F5DF87D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D91A-E0EA-480E-A79A-FB5EBEDD5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9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2EC-8D0A-42FB-B372-C6648F5DF87D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D91A-E0EA-480E-A79A-FB5EBEDD5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1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2EC-8D0A-42FB-B372-C6648F5DF87D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D91A-E0EA-480E-A79A-FB5EBEDD5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5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2EC-8D0A-42FB-B372-C6648F5DF87D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D91A-E0EA-480E-A79A-FB5EBEDD5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558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2EC-8D0A-42FB-B372-C6648F5DF87D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D91A-E0EA-480E-A79A-FB5EBEDD5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97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2EC-8D0A-42FB-B372-C6648F5DF87D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D91A-E0EA-480E-A79A-FB5EBEDD5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499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2EC-8D0A-42FB-B372-C6648F5DF87D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D91A-E0EA-480E-A79A-FB5EBEDD5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6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2EC-8D0A-42FB-B372-C6648F5DF87D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D91A-E0EA-480E-A79A-FB5EBEDD5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8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2EC-8D0A-42FB-B372-C6648F5DF87D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D91A-E0EA-480E-A79A-FB5EBEDD5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2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12EC-8D0A-42FB-B372-C6648F5DF87D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D91A-E0EA-480E-A79A-FB5EBEDD5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84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D12EC-8D0A-42FB-B372-C6648F5DF87D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FD91A-E0EA-480E-A79A-FB5EBEDD5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69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6000" b="-9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210234" y="403412"/>
            <a:ext cx="55132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8800" b="1" dirty="0" smtClean="0"/>
              <a:t>آدرینا ذاکرزاده</a:t>
            </a:r>
            <a:endParaRPr lang="en-US" sz="8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32211" y="2481881"/>
            <a:ext cx="27109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b="1" dirty="0" smtClean="0"/>
              <a:t>کلاس سوم یک</a:t>
            </a:r>
            <a:endParaRPr lang="en-US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869141" y="4585447"/>
            <a:ext cx="43396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3200" b="1" dirty="0" smtClean="0"/>
              <a:t>دبستان دخترانه دانشگاه شیراز</a:t>
            </a:r>
            <a:endParaRPr lang="en-US" sz="3200" b="1" dirty="0"/>
          </a:p>
        </p:txBody>
      </p:sp>
      <p:sp>
        <p:nvSpPr>
          <p:cNvPr id="2" name="5-Point Star 1"/>
          <p:cNvSpPr/>
          <p:nvPr/>
        </p:nvSpPr>
        <p:spPr>
          <a:xfrm>
            <a:off x="9762565" y="121025"/>
            <a:ext cx="1999129" cy="1371600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miley Face 2"/>
          <p:cNvSpPr/>
          <p:nvPr/>
        </p:nvSpPr>
        <p:spPr>
          <a:xfrm>
            <a:off x="10201835" y="4877834"/>
            <a:ext cx="1559859" cy="1721223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art 4"/>
          <p:cNvSpPr/>
          <p:nvPr/>
        </p:nvSpPr>
        <p:spPr>
          <a:xfrm>
            <a:off x="201705" y="5419164"/>
            <a:ext cx="1354401" cy="128793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788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6000" b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93777" y="941293"/>
            <a:ext cx="4114800" cy="591672"/>
          </a:xfrm>
        </p:spPr>
        <p:txBody>
          <a:bodyPr>
            <a:noAutofit/>
          </a:bodyPr>
          <a:lstStyle/>
          <a:p>
            <a:r>
              <a:rPr lang="fa-IR" sz="5400" b="1" dirty="0" smtClean="0">
                <a:solidFill>
                  <a:srgbClr val="9933FF"/>
                </a:solidFill>
              </a:rPr>
              <a:t>درس ریاضی</a:t>
            </a:r>
            <a:endParaRPr lang="en-US" sz="5400" b="1" dirty="0">
              <a:solidFill>
                <a:srgbClr val="9933FF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1692556"/>
            <a:ext cx="8594912" cy="1655762"/>
          </a:xfrm>
        </p:spPr>
        <p:txBody>
          <a:bodyPr>
            <a:noAutofit/>
          </a:bodyPr>
          <a:lstStyle/>
          <a:p>
            <a:r>
              <a:rPr lang="fa-IR" sz="3600" b="1" dirty="0" smtClean="0"/>
              <a:t>موقعی که ریال می خواهد به تومان تبدیل شود یک صفر را بر می داریم. </a:t>
            </a:r>
          </a:p>
          <a:p>
            <a:endParaRPr lang="fa-IR" sz="2800" dirty="0" smtClean="0"/>
          </a:p>
          <a:p>
            <a:r>
              <a:rPr lang="fa-IR" sz="3400" dirty="0" smtClean="0">
                <a:solidFill>
                  <a:srgbClr val="CC00FF"/>
                </a:solidFill>
              </a:rPr>
              <a:t>ریالم ریالم، یه صفر اضافه دارم وقتی که تومان می شم یه صفرو برمی دارم.</a:t>
            </a:r>
            <a:endParaRPr lang="en-US" sz="3400" dirty="0">
              <a:solidFill>
                <a:srgbClr val="CC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2278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894730" y="632012"/>
            <a:ext cx="1379538" cy="887413"/>
          </a:xfrm>
        </p:spPr>
        <p:txBody>
          <a:bodyPr>
            <a:normAutofit/>
          </a:bodyPr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847165" y="2531686"/>
            <a:ext cx="5701551" cy="712667"/>
            <a:chOff x="766484" y="1788366"/>
            <a:chExt cx="5701551" cy="712667"/>
          </a:xfrm>
        </p:grpSpPr>
        <p:sp>
          <p:nvSpPr>
            <p:cNvPr id="5" name="TextBox 4"/>
            <p:cNvSpPr txBox="1"/>
            <p:nvPr/>
          </p:nvSpPr>
          <p:spPr>
            <a:xfrm>
              <a:off x="766484" y="1788366"/>
              <a:ext cx="33617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4000" b="1" dirty="0" smtClean="0"/>
                <a:t>5000  ریال</a:t>
              </a:r>
              <a:endParaRPr lang="en-US" sz="4000" b="1" dirty="0"/>
            </a:p>
          </p:txBody>
        </p:sp>
        <p:sp>
          <p:nvSpPr>
            <p:cNvPr id="6" name="Right Arrow 5"/>
            <p:cNvSpPr/>
            <p:nvPr/>
          </p:nvSpPr>
          <p:spPr>
            <a:xfrm>
              <a:off x="3267635" y="1893538"/>
              <a:ext cx="860613" cy="5489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73052" y="1793147"/>
              <a:ext cx="219498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4000" b="1" dirty="0"/>
                <a:t>500</a:t>
              </a:r>
              <a:r>
                <a:rPr lang="fa-IR" b="1" dirty="0" smtClean="0"/>
                <a:t> </a:t>
              </a:r>
              <a:r>
                <a:rPr lang="fa-IR" sz="4000" b="1" dirty="0"/>
                <a:t>تومان</a:t>
              </a:r>
              <a:endParaRPr lang="en-US" sz="4000" b="1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47165" y="4256614"/>
            <a:ext cx="5701551" cy="787367"/>
            <a:chOff x="766484" y="2521943"/>
            <a:chExt cx="5701551" cy="787367"/>
          </a:xfrm>
        </p:grpSpPr>
        <p:sp>
          <p:nvSpPr>
            <p:cNvPr id="8" name="TextBox 7"/>
            <p:cNvSpPr txBox="1"/>
            <p:nvPr/>
          </p:nvSpPr>
          <p:spPr>
            <a:xfrm>
              <a:off x="766484" y="2601424"/>
              <a:ext cx="33617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4000" b="1" dirty="0" smtClean="0"/>
                <a:t>324  تومان</a:t>
              </a:r>
              <a:endParaRPr lang="en-US" sz="4000" b="1" dirty="0"/>
            </a:p>
          </p:txBody>
        </p:sp>
        <p:sp>
          <p:nvSpPr>
            <p:cNvPr id="9" name="Right Arrow 8"/>
            <p:cNvSpPr/>
            <p:nvPr/>
          </p:nvSpPr>
          <p:spPr>
            <a:xfrm>
              <a:off x="3267635" y="2680904"/>
              <a:ext cx="860613" cy="5489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73052" y="2521943"/>
              <a:ext cx="219498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4000" b="1" dirty="0" smtClean="0"/>
                <a:t>3240 ریال</a:t>
              </a:r>
              <a:endParaRPr lang="en-US" sz="4000" b="1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55495" y="3742357"/>
            <a:ext cx="719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/>
              <a:t>تومان می خواهد به ریال تبدیل شود یک صفر به تومان اضافه می شود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1539525"/>
            <a:ext cx="105507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800" b="1" dirty="0" smtClean="0"/>
              <a:t>ریال می خواهد به تومان تبدیل شود یک صفر از ریال کم می شود</a:t>
            </a:r>
            <a:endParaRPr lang="en-US" sz="3800" b="1" dirty="0"/>
          </a:p>
        </p:txBody>
      </p:sp>
    </p:spTree>
    <p:extLst>
      <p:ext uri="{BB962C8B-B14F-4D97-AF65-F5344CB8AC3E}">
        <p14:creationId xmlns:p14="http://schemas.microsoft.com/office/powerpoint/2010/main" val="574045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87906" y="107576"/>
            <a:ext cx="21675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تمرین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22073" y="1578933"/>
            <a:ext cx="481404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9630 ریال ................................ تومان است.</a:t>
            </a:r>
          </a:p>
          <a:p>
            <a:pPr marL="342900" indent="-342900" algn="r" rtl="1">
              <a:buAutoNum type="arabicPlain" startAt="9630"/>
            </a:pPr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80 ریال  ................................... تومان است.</a:t>
            </a:r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1590 ریال ................................ تومان است .</a:t>
            </a:r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780 ریال .................................. تومان است.</a:t>
            </a:r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440 ریال .................................. تومان است.</a:t>
            </a:r>
          </a:p>
          <a:p>
            <a:pPr algn="r" rtl="1"/>
            <a:endParaRPr lang="fa-IR" sz="1400" dirty="0"/>
          </a:p>
          <a:p>
            <a:pPr algn="r" rtl="1"/>
            <a:endParaRPr lang="fa-IR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-323668" y="1578933"/>
            <a:ext cx="481404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  214 تومان ................................ ریال است.</a:t>
            </a:r>
          </a:p>
          <a:p>
            <a:pPr marL="342900" indent="-342900" algn="r" rtl="1">
              <a:buAutoNum type="arabicPlain" startAt="9630"/>
            </a:pPr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  623 تومان  .............................. ریال است.</a:t>
            </a:r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  81 تومان ................................ ریال است .</a:t>
            </a:r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  20 تومان .................................. ریال است.</a:t>
            </a:r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  753 تومان .................................. ریال است.</a:t>
            </a:r>
          </a:p>
          <a:p>
            <a:pPr algn="r" rtl="1"/>
            <a:endParaRPr lang="fa-IR" sz="1400" dirty="0"/>
          </a:p>
          <a:p>
            <a:pPr algn="r" rtl="1"/>
            <a:endParaRPr lang="fa-IR" sz="1400" dirty="0"/>
          </a:p>
        </p:txBody>
      </p:sp>
    </p:spTree>
    <p:extLst>
      <p:ext uri="{BB962C8B-B14F-4D97-AF65-F5344CB8AC3E}">
        <p14:creationId xmlns:p14="http://schemas.microsoft.com/office/powerpoint/2010/main" val="16218117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chemeClr val="accent5">
                <a:lumMod val="0"/>
                <a:lumOff val="100000"/>
              </a:schemeClr>
            </a:gs>
            <a:gs pos="50000">
              <a:srgbClr val="7A9BD5"/>
            </a:gs>
            <a:gs pos="5000">
              <a:schemeClr val="accent5">
                <a:lumMod val="0"/>
                <a:lumOff val="10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749533"/>
              </p:ext>
            </p:extLst>
          </p:nvPr>
        </p:nvGraphicFramePr>
        <p:xfrm>
          <a:off x="3042023" y="1687850"/>
          <a:ext cx="6096000" cy="4079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6787894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4273553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841785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سوال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ریال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تومان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737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9630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rgbClr val="FF66CC"/>
                          </a:solidFill>
                        </a:rPr>
                        <a:t>963</a:t>
                      </a:r>
                      <a:endParaRPr lang="en-US" dirty="0">
                        <a:solidFill>
                          <a:srgbClr val="FF66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510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rgbClr val="FF66CC"/>
                          </a:solidFill>
                        </a:rPr>
                        <a:t>8</a:t>
                      </a:r>
                      <a:endParaRPr lang="en-US" dirty="0">
                        <a:solidFill>
                          <a:srgbClr val="FF66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579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1590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rgbClr val="FF66CC"/>
                          </a:solidFill>
                        </a:rPr>
                        <a:t>159</a:t>
                      </a:r>
                      <a:endParaRPr lang="en-US" dirty="0">
                        <a:solidFill>
                          <a:srgbClr val="FF66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236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780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rgbClr val="FF66CC"/>
                          </a:solidFill>
                        </a:rPr>
                        <a:t>78</a:t>
                      </a:r>
                      <a:endParaRPr lang="en-US" dirty="0">
                        <a:solidFill>
                          <a:srgbClr val="FF66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920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440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rgbClr val="FF66CC"/>
                          </a:solidFill>
                        </a:rPr>
                        <a:t>44</a:t>
                      </a:r>
                      <a:endParaRPr lang="en-US" dirty="0">
                        <a:solidFill>
                          <a:srgbClr val="FF66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160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rgbClr val="FF66CC"/>
                          </a:solidFill>
                        </a:rPr>
                        <a:t>2140</a:t>
                      </a:r>
                      <a:endParaRPr lang="en-US" dirty="0">
                        <a:solidFill>
                          <a:srgbClr val="FF66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214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935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rgbClr val="FF66CC"/>
                          </a:solidFill>
                        </a:rPr>
                        <a:t>6230</a:t>
                      </a:r>
                      <a:endParaRPr lang="en-US" dirty="0">
                        <a:solidFill>
                          <a:srgbClr val="FF66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623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086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rgbClr val="FF66CC"/>
                          </a:solidFill>
                        </a:rPr>
                        <a:t>810</a:t>
                      </a:r>
                      <a:endParaRPr lang="en-US" dirty="0">
                        <a:solidFill>
                          <a:srgbClr val="FF66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093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rgbClr val="FF66CC"/>
                          </a:solidFill>
                        </a:rPr>
                        <a:t>200</a:t>
                      </a:r>
                      <a:endParaRPr lang="en-US" dirty="0">
                        <a:solidFill>
                          <a:srgbClr val="FF66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014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rgbClr val="FF66CC"/>
                          </a:solidFill>
                        </a:rPr>
                        <a:t>7530</a:t>
                      </a:r>
                      <a:endParaRPr lang="en-US" dirty="0">
                        <a:solidFill>
                          <a:srgbClr val="FF66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753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62465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97928" y="430306"/>
            <a:ext cx="65841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6000" b="1" dirty="0" smtClean="0">
                <a:solidFill>
                  <a:srgbClr val="FF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جواب تمرینات اسلاید قبل</a:t>
            </a:r>
            <a:endParaRPr lang="en-US" sz="6000" b="1" dirty="0">
              <a:solidFill>
                <a:srgbClr val="FF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7118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184</Words>
  <Application>Microsoft Office PowerPoint</Application>
  <PresentationFormat>Widescreen</PresentationFormat>
  <Paragraphs>75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درس ریاضی</vt:lpstr>
      <vt:lpstr>مثال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</dc:creator>
  <cp:lastModifiedBy>WIN</cp:lastModifiedBy>
  <cp:revision>19</cp:revision>
  <dcterms:created xsi:type="dcterms:W3CDTF">2023-11-24T10:37:02Z</dcterms:created>
  <dcterms:modified xsi:type="dcterms:W3CDTF">2023-11-24T12:29:57Z</dcterms:modified>
</cp:coreProperties>
</file>