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  <p:sldId id="258" r:id="rId3"/>
    <p:sldId id="259" r:id="rId4"/>
    <p:sldId id="260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C262B1-B1FC-4352-AC40-D8DA75D40E11}">
          <p14:sldIdLst>
            <p14:sldId id="257"/>
            <p14:sldId id="258"/>
            <p14:sldId id="259"/>
          </p14:sldIdLst>
        </p14:section>
        <p14:section name="Untitled Section" id="{6D6FBFA4-7026-4B8D-92EC-67BE3F16FCB6}">
          <p14:sldIdLst>
            <p14:sldId id="260"/>
            <p14:sldId id="263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27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34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34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  <inkml:trace contextRef="#ctx0" brushRef="#br0" timeOffset="1">0 0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05T18:44:52.878"/>
    </inkml:context>
    <inkml:brush xml:id="br0">
      <inkml:brushProperty name="width" value="0.1" units="cm"/>
      <inkml:brushProperty name="height" value="0.2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0,'4'0,"1"0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05T18:44:53.795"/>
    </inkml:context>
    <inkml:brush xml:id="br0">
      <inkml:brushProperty name="width" value="0.1" units="cm"/>
      <inkml:brushProperty name="height" value="0.2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1,'0'4,"0"2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05T18:44:55.529"/>
    </inkml:context>
    <inkml:brush xml:id="br0">
      <inkml:brushProperty name="width" value="0.1" units="cm"/>
      <inkml:brushProperty name="height" value="0.2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27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28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28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29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30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32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33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05T18:44:34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F51BB-A124-34B6-938A-1319CDE36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B677D-C5F9-B02F-EB28-83BFEFE85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4B2D7-9049-F693-D8E5-586D7C29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1F895-58B1-3A3A-1838-CD061706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88200-C6D4-58E5-54B4-72E144F4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6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051F9-7051-B04E-8404-1791F2782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A99FA-3E54-C8F4-EF0E-E3B890BB27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B9F9A-14C6-FEC1-DAEE-DA2C6A8DA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07552-B333-1BB4-A725-6A39B654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3499E-8386-DE81-A093-7D9C8CA0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9D7A88-79AE-36F2-915C-9BCB63106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857D71-51B0-FF99-B1E9-8E8B06770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167C5-BDEA-2495-76A7-E354BF159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EDC0E-850C-D3B2-9738-026052E27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7414D-B0B6-868C-8A89-815A4CD5A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1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B22A9-F717-EA27-D436-58475ADCB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DFA2-AF67-14C8-A3BA-BD6CCDE9A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F8AB2-9150-6036-ACCB-EC575D0DC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36ED4-8FDF-951A-5EA2-000639B4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90C69-1DC6-6BA3-B24F-755726395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1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FCFAB-EEF1-CF8D-BF99-FCF9E323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728BF-2D36-9422-C265-B637F0017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F0BA1-25EA-627F-9042-DEB772CE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D5A34-AAB5-494B-694C-981BA3AC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5C530-16EA-B58E-ADA4-F23D39FBC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0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2205-DFD2-0A82-17FA-397AD305B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54145-362C-DAB9-CB60-72AC01D57F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DDB8D-92BC-F03F-4E0D-2F5BD041D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AAA41-4A3D-B416-42C2-18922971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C8996-6659-0591-3FD6-4F71BBB3F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83AC9-38E1-D132-1FA7-12C81577A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9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DA0E7-9018-B9A7-8EED-C4A42059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A514E-152A-9B7B-B1ED-ACC4056D2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C19D10-8D1B-D0D8-061D-0AE705E83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25518-0A76-49C5-9037-6F0309F15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B5990-04FE-DAAC-23C5-8D2C00AE8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8A0046-7E87-94B5-215C-974B8719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50AF62-0AA3-656F-95CC-B676608E4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7F7152-933A-822F-584D-E49E72FA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7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B911B-7B1E-C4A8-250D-7B8A0E38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DE2503-D8B0-6DAE-AF78-BBAE2A1E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45819-8BDF-91FF-BB2A-BD5301763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71010-5BFD-CFE3-3EF7-12FFA532A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1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5DB029-C75F-3AAB-4E7F-5A73856BC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392B35-0CEE-741D-E477-AD4B80E75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B1ECF-8A52-11B7-ACAB-415F5D56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7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D20A5-744C-9578-65BD-F7FD21F1E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95187-A234-3DB8-83ED-1160F67F0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26849-4BB8-E080-B0B9-BAB0A70EE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EE6D39-2B77-0095-64EA-D59C8C26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B47B1-DE7A-48F5-06BF-4698015CA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A85EC-2144-D7A3-0D4D-A38E4761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9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20AFF-6A64-D934-8E74-B85A6BE7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FFAFB1-F7D1-9EFE-6E0C-A004D1C8A0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0BC2D-D9DF-572E-37C4-3B07AA7CE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B0A61-8673-F433-8449-2E8C32AA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52A90-C8C9-DEBD-120B-2F659710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65701A-12C7-4D2A-3800-E9F3EB2D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9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52A2B0-190C-7931-13D6-55F00A371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F3AC2-7A91-5A12-56B1-868DE8EAE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3A49B-6E1E-9A29-DBE2-4884FED55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24739-7C76-4CEA-BFF4-14FB32158E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2DC71-C4C2-FC5B-1B0E-3E125620C9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2927-944F-B3B4-80F1-7681301D04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81DD7-C4D2-4831-BAA2-3C6FF0D5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4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customXml" Target="../ink/ink10.xml"/><Relationship Id="rId18" Type="http://schemas.openxmlformats.org/officeDocument/2006/relationships/customXml" Target="../ink/ink14.xml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2" Type="http://schemas.openxmlformats.org/officeDocument/2006/relationships/customXml" Target="../ink/ink9.xml"/><Relationship Id="rId17" Type="http://schemas.openxmlformats.org/officeDocument/2006/relationships/customXml" Target="../ink/ink13.xml"/><Relationship Id="rId2" Type="http://schemas.openxmlformats.org/officeDocument/2006/relationships/image" Target="../media/image2.jp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customXml" Target="../ink/ink8.xml"/><Relationship Id="rId5" Type="http://schemas.openxmlformats.org/officeDocument/2006/relationships/customXml" Target="../ink/ink2.xml"/><Relationship Id="rId15" Type="http://schemas.openxmlformats.org/officeDocument/2006/relationships/customXml" Target="../ink/ink12.xml"/><Relationship Id="rId10" Type="http://schemas.openxmlformats.org/officeDocument/2006/relationships/customXml" Target="../ink/ink7.xml"/><Relationship Id="rId4" Type="http://schemas.openxmlformats.org/officeDocument/2006/relationships/image" Target="../media/image3.png"/><Relationship Id="rId9" Type="http://schemas.openxmlformats.org/officeDocument/2006/relationships/customXml" Target="../ink/ink6.xml"/><Relationship Id="rId14" Type="http://schemas.openxmlformats.org/officeDocument/2006/relationships/customXml" Target="../ink/ink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A7D89F2C-A0CC-7BE2-FCEF-C0F255888B58}"/>
              </a:ext>
            </a:extLst>
          </p:cNvPr>
          <p:cNvSpPr/>
          <p:nvPr/>
        </p:nvSpPr>
        <p:spPr>
          <a:xfrm>
            <a:off x="8250385" y="1408908"/>
            <a:ext cx="3872204" cy="2967134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693707DA-B9E8-0EAE-FD86-15FEB3C1BD68}"/>
              </a:ext>
            </a:extLst>
          </p:cNvPr>
          <p:cNvSpPr/>
          <p:nvPr/>
        </p:nvSpPr>
        <p:spPr>
          <a:xfrm>
            <a:off x="9009906" y="2453937"/>
            <a:ext cx="410547" cy="438538"/>
          </a:xfrm>
          <a:prstGeom prst="flowChartConnector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08780A86-CD51-0530-FDFE-18C58872F1D2}"/>
              </a:ext>
            </a:extLst>
          </p:cNvPr>
          <p:cNvSpPr/>
          <p:nvPr/>
        </p:nvSpPr>
        <p:spPr>
          <a:xfrm>
            <a:off x="10705832" y="2458170"/>
            <a:ext cx="410547" cy="438538"/>
          </a:xfrm>
          <a:prstGeom prst="flowChartConnector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A300718-EA22-78F4-68D4-9E1D6372CA58}"/>
              </a:ext>
            </a:extLst>
          </p:cNvPr>
          <p:cNvSpPr/>
          <p:nvPr/>
        </p:nvSpPr>
        <p:spPr>
          <a:xfrm rot="8248603">
            <a:off x="9393769" y="2435720"/>
            <a:ext cx="1231641" cy="1007706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7C98A06-3886-F2F5-3D4C-23F069B88DE2}"/>
              </a:ext>
            </a:extLst>
          </p:cNvPr>
          <p:cNvSpPr/>
          <p:nvPr/>
        </p:nvSpPr>
        <p:spPr>
          <a:xfrm>
            <a:off x="1436914" y="1530020"/>
            <a:ext cx="1007706" cy="1063890"/>
          </a:xfrm>
          <a:prstGeom prst="hear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AD39438A-7787-8CB7-8A0E-2E7323481401}"/>
              </a:ext>
            </a:extLst>
          </p:cNvPr>
          <p:cNvSpPr/>
          <p:nvPr/>
        </p:nvSpPr>
        <p:spPr>
          <a:xfrm rot="1634552">
            <a:off x="1923400" y="1834067"/>
            <a:ext cx="1129004" cy="1475307"/>
          </a:xfrm>
          <a:prstGeom prst="hear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id="{BB3954C6-30A1-03C4-E7F3-CA89E31806CA}"/>
              </a:ext>
            </a:extLst>
          </p:cNvPr>
          <p:cNvSpPr/>
          <p:nvPr/>
        </p:nvSpPr>
        <p:spPr>
          <a:xfrm rot="19671478">
            <a:off x="970384" y="2073738"/>
            <a:ext cx="933061" cy="1198937"/>
          </a:xfrm>
          <a:prstGeom prst="hear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58C676AB-5BFA-C192-D790-43CB547B4892}"/>
              </a:ext>
            </a:extLst>
          </p:cNvPr>
          <p:cNvSpPr/>
          <p:nvPr/>
        </p:nvSpPr>
        <p:spPr>
          <a:xfrm>
            <a:off x="1614195" y="2152006"/>
            <a:ext cx="830425" cy="1371600"/>
          </a:xfrm>
          <a:prstGeom prst="hear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373B3F7-C803-510D-8182-75CE110B4231}"/>
              </a:ext>
            </a:extLst>
          </p:cNvPr>
          <p:cNvCxnSpPr/>
          <p:nvPr/>
        </p:nvCxnSpPr>
        <p:spPr>
          <a:xfrm>
            <a:off x="2005513" y="3485957"/>
            <a:ext cx="47787" cy="1987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Heart 14">
            <a:extLst>
              <a:ext uri="{FF2B5EF4-FFF2-40B4-BE49-F238E27FC236}">
                <a16:creationId xmlns:a16="http://schemas.microsoft.com/office/drawing/2014/main" id="{E9560E22-99B7-ADDD-9C33-B7F78B8E89F2}"/>
              </a:ext>
            </a:extLst>
          </p:cNvPr>
          <p:cNvSpPr/>
          <p:nvPr/>
        </p:nvSpPr>
        <p:spPr>
          <a:xfrm rot="18527640">
            <a:off x="1353924" y="3687196"/>
            <a:ext cx="588847" cy="833789"/>
          </a:xfrm>
          <a:prstGeom prst="hear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C5FD02-C2E5-16A2-1C55-FECCB4DCD7AB}"/>
              </a:ext>
            </a:extLst>
          </p:cNvPr>
          <p:cNvSpPr/>
          <p:nvPr/>
        </p:nvSpPr>
        <p:spPr>
          <a:xfrm>
            <a:off x="5024783" y="428322"/>
            <a:ext cx="2302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به نام خدا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2E9C507-FAE0-581C-0D54-0BEE94C30B90}"/>
              </a:ext>
            </a:extLst>
          </p:cNvPr>
          <p:cNvSpPr/>
          <p:nvPr/>
        </p:nvSpPr>
        <p:spPr>
          <a:xfrm>
            <a:off x="4315942" y="1914476"/>
            <a:ext cx="3196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ترنم محجوبی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40B96E-8A48-50E2-EE16-A49FFDFEF4C8}"/>
              </a:ext>
            </a:extLst>
          </p:cNvPr>
          <p:cNvSpPr/>
          <p:nvPr/>
        </p:nvSpPr>
        <p:spPr>
          <a:xfrm>
            <a:off x="3976584" y="5011712"/>
            <a:ext cx="3352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کلاس سوم دو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9858F1-FF6D-4A6B-6709-F0433F35F330}"/>
              </a:ext>
            </a:extLst>
          </p:cNvPr>
          <p:cNvSpPr/>
          <p:nvPr/>
        </p:nvSpPr>
        <p:spPr>
          <a:xfrm>
            <a:off x="2791034" y="3580176"/>
            <a:ext cx="5623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دبستان دخترانه دانشگاه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8172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443BE1F5-BC8F-E0BC-EF0B-097A0D29AD03}"/>
              </a:ext>
            </a:extLst>
          </p:cNvPr>
          <p:cNvSpPr/>
          <p:nvPr/>
        </p:nvSpPr>
        <p:spPr>
          <a:xfrm>
            <a:off x="1136342" y="1396013"/>
            <a:ext cx="9215021" cy="4065973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94C17-D789-9ED5-E84D-E7C2777CBFA5}"/>
              </a:ext>
            </a:extLst>
          </p:cNvPr>
          <p:cNvSpPr/>
          <p:nvPr/>
        </p:nvSpPr>
        <p:spPr>
          <a:xfrm>
            <a:off x="3142696" y="2647739"/>
            <a:ext cx="55307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هدیه های آسمانی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87851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08C4262-D8B0-C35E-2F29-BC2AB45176A4}"/>
              </a:ext>
            </a:extLst>
          </p:cNvPr>
          <p:cNvSpPr/>
          <p:nvPr/>
        </p:nvSpPr>
        <p:spPr>
          <a:xfrm>
            <a:off x="4199139" y="1204157"/>
            <a:ext cx="41548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درس دهم</a:t>
            </a:r>
            <a:endParaRPr lang="fa-IR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97C94E-C2BD-1259-0A11-CBFAE53FF3D4}"/>
              </a:ext>
            </a:extLst>
          </p:cNvPr>
          <p:cNvSpPr/>
          <p:nvPr/>
        </p:nvSpPr>
        <p:spPr>
          <a:xfrm>
            <a:off x="4625378" y="2967335"/>
            <a:ext cx="3491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ماه مهمانی خدا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Moon 5">
            <a:extLst>
              <a:ext uri="{FF2B5EF4-FFF2-40B4-BE49-F238E27FC236}">
                <a16:creationId xmlns:a16="http://schemas.microsoft.com/office/drawing/2014/main" id="{299E9258-B7C7-484D-ADB1-BD5C5939D3A3}"/>
              </a:ext>
            </a:extLst>
          </p:cNvPr>
          <p:cNvSpPr/>
          <p:nvPr/>
        </p:nvSpPr>
        <p:spPr>
          <a:xfrm>
            <a:off x="1420427" y="1473693"/>
            <a:ext cx="1970843" cy="2050742"/>
          </a:xfrm>
          <a:prstGeom prst="mo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4 Points 6">
            <a:extLst>
              <a:ext uri="{FF2B5EF4-FFF2-40B4-BE49-F238E27FC236}">
                <a16:creationId xmlns:a16="http://schemas.microsoft.com/office/drawing/2014/main" id="{11446829-CC64-D8F9-89FF-FFFE82BEDFCE}"/>
              </a:ext>
            </a:extLst>
          </p:cNvPr>
          <p:cNvSpPr/>
          <p:nvPr/>
        </p:nvSpPr>
        <p:spPr>
          <a:xfrm>
            <a:off x="6818050" y="4554245"/>
            <a:ext cx="2388094" cy="1420427"/>
          </a:xfrm>
          <a:prstGeom prst="star4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73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2D150C-1498-8547-AE07-DB07C386B611}"/>
              </a:ext>
            </a:extLst>
          </p:cNvPr>
          <p:cNvSpPr/>
          <p:nvPr/>
        </p:nvSpPr>
        <p:spPr>
          <a:xfrm>
            <a:off x="21259" y="224134"/>
            <a:ext cx="12149480" cy="75713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ماه رمضان ماه بزرگ خداست و خداوند در این ماه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هدیه های فراوانی به بندگانش می دهد.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ماهی که همه مسلمانان برای انجام فرمان خدا روزه 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می گیرند.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قبل از اذان صبح از خواب بر می خیزند و از اذان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صبح تا اذان مغرب از خوردن وآشامیدن دوری دوری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میکنند.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632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4AB6428-5B74-9D92-9C33-242EEC67DA6F}"/>
              </a:ext>
            </a:extLst>
          </p:cNvPr>
          <p:cNvSpPr/>
          <p:nvPr/>
        </p:nvSpPr>
        <p:spPr>
          <a:xfrm>
            <a:off x="-66506" y="1443335"/>
            <a:ext cx="1206131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البته خدای مهربان به بیماران و کسانی که توانایی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روزه گرفتن را ندارند اجازه داده است تا ماه رمضان </a:t>
            </a:r>
          </a:p>
          <a:p>
            <a:pPr algn="ctr"/>
            <a:r>
              <a:rPr lang="fa-I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 بعد هر زمان که توانست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ند روزه بگیرند.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0358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295E40-F75E-5231-F505-4FC486899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8949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39F14A-7A7C-919E-949F-AC7EF091A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1638" y="-213064"/>
            <a:ext cx="12783844" cy="772357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95F179F-B35C-BB0D-F174-6A7B69657DAB}"/>
              </a:ext>
            </a:extLst>
          </p:cNvPr>
          <p:cNvSpPr/>
          <p:nvPr/>
        </p:nvSpPr>
        <p:spPr>
          <a:xfrm>
            <a:off x="4626882" y="2523452"/>
            <a:ext cx="26068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 تشکر از</a:t>
            </a:r>
          </a:p>
          <a:p>
            <a:pPr algn="ctr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سرکارخانم</a:t>
            </a:r>
          </a:p>
          <a:p>
            <a:pPr algn="ctr"/>
            <a:r>
              <a:rPr lang="fa-I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علی بور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A227A02-E7A0-A295-DA30-8B4034FDF866}"/>
              </a:ext>
            </a:extLst>
          </p:cNvPr>
          <p:cNvGrpSpPr/>
          <p:nvPr/>
        </p:nvGrpSpPr>
        <p:grpSpPr>
          <a:xfrm>
            <a:off x="5628153" y="4873708"/>
            <a:ext cx="18000" cy="26640"/>
            <a:chOff x="5628153" y="4873708"/>
            <a:chExt cx="18000" cy="2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570A4F3D-FCF0-C347-41B4-3C26D765CE32}"/>
                    </a:ext>
                  </a:extLst>
                </p14:cNvPr>
                <p14:cNvContentPartPr/>
                <p14:nvPr/>
              </p14:nvContentPartPr>
              <p14:xfrm>
                <a:off x="5628153" y="4873708"/>
                <a:ext cx="360" cy="3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570A4F3D-FCF0-C347-41B4-3C26D765CE3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19513" y="486470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1541EAA-A795-3DF2-DD7E-AB2ED5BA8A2D}"/>
                    </a:ext>
                  </a:extLst>
                </p14:cNvPr>
                <p14:cNvContentPartPr/>
                <p14:nvPr/>
              </p14:nvContentPartPr>
              <p14:xfrm>
                <a:off x="5628153" y="4873708"/>
                <a:ext cx="360" cy="3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1541EAA-A795-3DF2-DD7E-AB2ED5BA8A2D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19513" y="486470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AD75445-8093-63DA-9972-FD1CDA029410}"/>
                    </a:ext>
                  </a:extLst>
                </p14:cNvPr>
                <p14:cNvContentPartPr/>
                <p14:nvPr/>
              </p14:nvContentPartPr>
              <p14:xfrm>
                <a:off x="5628153" y="4873708"/>
                <a:ext cx="360" cy="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AD75445-8093-63DA-9972-FD1CDA02941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19513" y="486470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BA763C0-3F6E-78A3-7FA6-FF4EC5B72A6E}"/>
                    </a:ext>
                  </a:extLst>
                </p14:cNvPr>
                <p14:cNvContentPartPr/>
                <p14:nvPr/>
              </p14:nvContentPartPr>
              <p14:xfrm>
                <a:off x="5628153" y="4873708"/>
                <a:ext cx="360" cy="3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BA763C0-3F6E-78A3-7FA6-FF4EC5B72A6E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19513" y="486470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7BE13E3-61F7-DEC6-2763-1A935BADA8B0}"/>
                    </a:ext>
                  </a:extLst>
                </p14:cNvPr>
                <p14:cNvContentPartPr/>
                <p14:nvPr/>
              </p14:nvContentPartPr>
              <p14:xfrm>
                <a:off x="5628153" y="4873708"/>
                <a:ext cx="360" cy="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7BE13E3-61F7-DEC6-2763-1A935BADA8B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19513" y="486470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2DDD699-9C14-4DD9-9D23-0C9310FEC0E3}"/>
                    </a:ext>
                  </a:extLst>
                </p14:cNvPr>
                <p14:cNvContentPartPr/>
                <p14:nvPr/>
              </p14:nvContentPartPr>
              <p14:xfrm>
                <a:off x="5645793" y="4882348"/>
                <a:ext cx="360" cy="3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2DDD699-9C14-4DD9-9D23-0C9310FEC0E3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37153" y="487370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9663FDC-EDB8-4C8D-C6DF-EE355F1E7556}"/>
                    </a:ext>
                  </a:extLst>
                </p14:cNvPr>
                <p14:cNvContentPartPr/>
                <p14:nvPr/>
              </p14:nvContentPartPr>
              <p14:xfrm>
                <a:off x="5645793" y="4899988"/>
                <a:ext cx="360" cy="3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9663FDC-EDB8-4C8D-C6DF-EE355F1E755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37153" y="489134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D9C6B79-10F9-4B07-C1F8-E0DBBF0A2109}"/>
              </a:ext>
            </a:extLst>
          </p:cNvPr>
          <p:cNvGrpSpPr/>
          <p:nvPr/>
        </p:nvGrpSpPr>
        <p:grpSpPr>
          <a:xfrm>
            <a:off x="5672433" y="4980268"/>
            <a:ext cx="360" cy="360"/>
            <a:chOff x="5672433" y="4980268"/>
            <a:chExt cx="360" cy="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34DDB29-16BB-43DB-69BC-3B7968F153C2}"/>
                    </a:ext>
                  </a:extLst>
                </p14:cNvPr>
                <p14:cNvContentPartPr/>
                <p14:nvPr/>
              </p14:nvContentPartPr>
              <p14:xfrm>
                <a:off x="5672433" y="4980268"/>
                <a:ext cx="360" cy="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34DDB29-16BB-43DB-69BC-3B7968F153C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63433" y="497126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C4BEE5B-8C0F-682D-D3A3-74869ED30199}"/>
                    </a:ext>
                  </a:extLst>
                </p14:cNvPr>
                <p14:cNvContentPartPr/>
                <p14:nvPr/>
              </p14:nvContentPartPr>
              <p14:xfrm>
                <a:off x="5672433" y="4980268"/>
                <a:ext cx="360" cy="3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C4BEE5B-8C0F-682D-D3A3-74869ED3019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63433" y="497126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85D6D2CD-AF4E-73F2-5A65-76E5B643E40F}"/>
                    </a:ext>
                  </a:extLst>
                </p14:cNvPr>
                <p14:cNvContentPartPr/>
                <p14:nvPr/>
              </p14:nvContentPartPr>
              <p14:xfrm>
                <a:off x="5672433" y="4980268"/>
                <a:ext cx="360" cy="3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85D6D2CD-AF4E-73F2-5A65-76E5B643E40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63433" y="497126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0FEAD4C-8DE3-6DD9-2313-BA42F82AB70B}"/>
                    </a:ext>
                  </a:extLst>
                </p14:cNvPr>
                <p14:cNvContentPartPr/>
                <p14:nvPr/>
              </p14:nvContentPartPr>
              <p14:xfrm>
                <a:off x="5672433" y="4980268"/>
                <a:ext cx="360" cy="3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0FEAD4C-8DE3-6DD9-2313-BA42F82AB70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663433" y="497126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62F22A0-00B9-62DD-FDE9-A25ED87C53C2}"/>
                  </a:ext>
                </a:extLst>
              </p14:cNvPr>
              <p14:cNvContentPartPr/>
              <p14:nvPr/>
            </p14:nvContentPartPr>
            <p14:xfrm>
              <a:off x="5699073" y="4855708"/>
              <a:ext cx="3960" cy="3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62F22A0-00B9-62DD-FDE9-A25ED87C53C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681433" y="4819708"/>
                <a:ext cx="396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58A13E4-F0ED-0A97-63AC-CD3CFF80D80D}"/>
                  </a:ext>
                </a:extLst>
              </p14:cNvPr>
              <p14:cNvContentPartPr/>
              <p14:nvPr/>
            </p14:nvContentPartPr>
            <p14:xfrm>
              <a:off x="5645793" y="4882348"/>
              <a:ext cx="360" cy="39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58A13E4-F0ED-0A97-63AC-CD3CFF80D80D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628153" y="4846708"/>
                <a:ext cx="36000" cy="7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E2AAFBDB-6254-5B22-9D87-6E8AAAAC2596}"/>
                  </a:ext>
                </a:extLst>
              </p14:cNvPr>
              <p14:cNvContentPartPr/>
              <p14:nvPr/>
            </p14:nvContentPartPr>
            <p14:xfrm>
              <a:off x="5654793" y="4970908"/>
              <a:ext cx="360" cy="36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E2AAFBDB-6254-5B22-9D87-6E8AAAAC259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636793" y="4935268"/>
                <a:ext cx="3600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4919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107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2024-01-05T17:32:03Z</dcterms:created>
  <dcterms:modified xsi:type="dcterms:W3CDTF">2024-01-05T18:46:51Z</dcterms:modified>
</cp:coreProperties>
</file>