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viewProps" Target="viewProps.xml" /><Relationship Id="rId5" Type="http://schemas.openxmlformats.org/officeDocument/2006/relationships/presProps" Target="presProps.xml" /><Relationship Id="rId4" Type="http://schemas.openxmlformats.org/officeDocument/2006/relationships/slide" Target="slides/slide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microsoft.com/office/2017/06/relationships/model3d" Target="../media/model3d1.glb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771B-00B6-FBEB-AA66-62EF5EA40D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dirty="0">
                <a:solidFill>
                  <a:schemeClr val="accent1"/>
                </a:solidFill>
                <a:cs typeface="B Aria" panose="00000400000000000000" pitchFamily="2" charset="-78"/>
              </a:rPr>
              <a:t>نام و نام خانوادگی:نیکا فقیه</a:t>
            </a:r>
            <a:br>
              <a:rPr lang="fa-IR" dirty="0">
                <a:solidFill>
                  <a:schemeClr val="accent1"/>
                </a:solidFill>
                <a:cs typeface="B Aria" panose="00000400000000000000" pitchFamily="2" charset="-78"/>
              </a:rPr>
            </a:br>
            <a:r>
              <a:rPr lang="fa-IR" dirty="0">
                <a:solidFill>
                  <a:schemeClr val="accent1"/>
                </a:solidFill>
                <a:cs typeface="B Aria" panose="00000400000000000000" pitchFamily="2" charset="-78"/>
              </a:rPr>
              <a:t>کلاس : سوم 1</a:t>
            </a:r>
            <a:br>
              <a:rPr lang="fa-IR" dirty="0">
                <a:solidFill>
                  <a:schemeClr val="accent1"/>
                </a:solidFill>
                <a:cs typeface="B Aria" panose="00000400000000000000" pitchFamily="2" charset="-78"/>
              </a:rPr>
            </a:br>
            <a:r>
              <a:rPr lang="fa-IR" dirty="0">
                <a:solidFill>
                  <a:schemeClr val="accent1"/>
                </a:solidFill>
                <a:cs typeface="B Aria" panose="00000400000000000000" pitchFamily="2" charset="-78"/>
              </a:rPr>
              <a:t>درس: کامپیوتر</a:t>
            </a:r>
            <a:br>
              <a:rPr lang="fa-IR" dirty="0">
                <a:solidFill>
                  <a:schemeClr val="accent1"/>
                </a:solidFill>
                <a:cs typeface="B Aria" panose="00000400000000000000" pitchFamily="2" charset="-78"/>
              </a:rPr>
            </a:br>
            <a:r>
              <a:rPr lang="fa-IR" dirty="0">
                <a:solidFill>
                  <a:schemeClr val="accent1"/>
                </a:solidFill>
                <a:cs typeface="B Aria" panose="00000400000000000000" pitchFamily="2" charset="-78"/>
              </a:rPr>
              <a:t>موضوع : درس هشتم فارسی</a:t>
            </a:r>
            <a:endParaRPr lang="en-US" dirty="0">
              <a:solidFill>
                <a:schemeClr val="accent1"/>
              </a:solidFill>
              <a:cs typeface="B Ari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49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77D9-150A-80A3-E782-4D2994EE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dirty="0"/>
              <a:t>    </a:t>
            </a:r>
            <a:r>
              <a:rPr lang="fa-IR" sz="3200" dirty="0">
                <a:solidFill>
                  <a:srgbClr val="7030A0"/>
                </a:solidFill>
                <a:cs typeface="B Morvarid" panose="00000400000000000000" pitchFamily="2" charset="-78"/>
              </a:rPr>
              <a:t>انسان خوش قیافه ، کسی است که قیافه خوبی دارد .</a:t>
            </a:r>
          </a:p>
          <a:p>
            <a:pPr algn="ctr"/>
            <a:r>
              <a:rPr lang="fa-IR" sz="3200" dirty="0">
                <a:solidFill>
                  <a:srgbClr val="7030A0"/>
                </a:solidFill>
                <a:cs typeface="B Morvarid" panose="00000400000000000000" pitchFamily="2" charset="-78"/>
              </a:rPr>
              <a:t>انسان خوش حال ، کسی است که .......... .</a:t>
            </a:r>
          </a:p>
          <a:p>
            <a:pPr algn="ctr"/>
            <a:r>
              <a:rPr lang="fa-IR" sz="3200" dirty="0">
                <a:solidFill>
                  <a:srgbClr val="7030A0"/>
                </a:solidFill>
                <a:cs typeface="B Morvarid" panose="00000400000000000000" pitchFamily="2" charset="-78"/>
              </a:rPr>
              <a:t>غذای خوش مزه ، غذایی است که مزه ی خوبی دارد .</a:t>
            </a:r>
          </a:p>
          <a:p>
            <a:pPr algn="ctr"/>
            <a:r>
              <a:rPr lang="fa-IR" sz="3200" dirty="0">
                <a:solidFill>
                  <a:srgbClr val="7030A0"/>
                </a:solidFill>
                <a:cs typeface="B Morvarid" panose="00000400000000000000" pitchFamily="2" charset="-78"/>
              </a:rPr>
              <a:t>گل .......... گلی است که بوی خوبی دارد 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86277-6058-2809-5A91-5FC0A682D988}"/>
              </a:ext>
            </a:extLst>
          </p:cNvPr>
          <p:cNvSpPr txBox="1"/>
          <p:nvPr/>
        </p:nvSpPr>
        <p:spPr>
          <a:xfrm>
            <a:off x="4341010" y="2704629"/>
            <a:ext cx="2983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accent1"/>
                </a:solidFill>
                <a:cs typeface="B Morvarid" panose="00000400000000000000" pitchFamily="2" charset="-78"/>
              </a:rPr>
              <a:t>حال خوبی دارد</a:t>
            </a:r>
            <a:endParaRPr lang="en-US" sz="2000" dirty="0">
              <a:solidFill>
                <a:schemeClr val="accent1"/>
              </a:solidFill>
              <a:cs typeface="B Morvarid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C665C-D7EB-6CFD-C910-06E414AF4451}"/>
              </a:ext>
            </a:extLst>
          </p:cNvPr>
          <p:cNvSpPr txBox="1"/>
          <p:nvPr/>
        </p:nvSpPr>
        <p:spPr>
          <a:xfrm>
            <a:off x="8595360" y="3946358"/>
            <a:ext cx="277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solidFill>
                  <a:schemeClr val="accent1"/>
                </a:solidFill>
                <a:cs typeface="B Morvarid" panose="00000400000000000000" pitchFamily="2" charset="-78"/>
              </a:rPr>
              <a:t>خوش بو</a:t>
            </a:r>
            <a:endParaRPr lang="en-US" sz="2000" dirty="0">
              <a:solidFill>
                <a:schemeClr val="accent1"/>
              </a:solidFill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970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F26F11D4-8B87-F914-94DD-DD7653B8A27D}"/>
              </a:ext>
            </a:extLst>
          </p:cNvPr>
          <p:cNvSpPr/>
          <p:nvPr/>
        </p:nvSpPr>
        <p:spPr>
          <a:xfrm>
            <a:off x="9163250" y="144379"/>
            <a:ext cx="2868328" cy="3089710"/>
          </a:xfrm>
          <a:prstGeom prst="foldedCorne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b="1" dirty="0">
                <a:solidFill>
                  <a:srgbClr val="7030A0"/>
                </a:solidFill>
                <a:cs typeface="B Chini" panose="00000400000000000000" pitchFamily="2" charset="-78"/>
              </a:rPr>
              <a:t>نگاه کن و بگو</a:t>
            </a:r>
            <a:endParaRPr lang="en-US" sz="3600" b="1" dirty="0">
              <a:solidFill>
                <a:srgbClr val="7030A0"/>
              </a:solidFill>
              <a:cs typeface="B Chini" panose="00000400000000000000" pitchFamily="2" charset="-78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 descr="Puffy Winter Jacket">
                <a:extLst>
                  <a:ext uri="{FF2B5EF4-FFF2-40B4-BE49-F238E27FC236}">
                    <a16:creationId xmlns:a16="http://schemas.microsoft.com/office/drawing/2014/main" id="{8254BE90-66F8-7DE9-7D48-1DD7DF8CB9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4349767"/>
                  </p:ext>
                </p:extLst>
              </p:nvPr>
            </p:nvGraphicFramePr>
            <p:xfrm>
              <a:off x="5232733" y="65741"/>
              <a:ext cx="3709338" cy="32469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09338" cy="3246985"/>
                    </a:xfrm>
                    <a:prstGeom prst="rect">
                      <a:avLst/>
                    </a:prstGeom>
                  </am3d:spPr>
                  <am3d:camera>
                    <am3d:pos x="0" y="0" z="644289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691" d="1000000"/>
                    <am3d:preTrans dx="345995" dy="-56052559" dz="-139639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275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Puffy Winter Jacket">
                <a:extLst>
                  <a:ext uri="{FF2B5EF4-FFF2-40B4-BE49-F238E27FC236}">
                    <a16:creationId xmlns:a16="http://schemas.microsoft.com/office/drawing/2014/main" id="{8254BE90-66F8-7DE9-7D48-1DD7DF8CB9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2733" y="65741"/>
                <a:ext cx="3709338" cy="324698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Arrow: Left 7">
            <a:extLst>
              <a:ext uri="{FF2B5EF4-FFF2-40B4-BE49-F238E27FC236}">
                <a16:creationId xmlns:a16="http://schemas.microsoft.com/office/drawing/2014/main" id="{81283F09-95E3-DD5B-5706-C1D2C6968160}"/>
              </a:ext>
            </a:extLst>
          </p:cNvPr>
          <p:cNvSpPr/>
          <p:nvPr/>
        </p:nvSpPr>
        <p:spPr>
          <a:xfrm>
            <a:off x="3452262" y="1915427"/>
            <a:ext cx="1559293" cy="93365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>
                <a:solidFill>
                  <a:schemeClr val="accent3"/>
                </a:solidFill>
                <a:cs typeface="B Badkonak" panose="00000400000000000000" pitchFamily="2" charset="-78"/>
              </a:rPr>
              <a:t>مثال</a:t>
            </a:r>
            <a:endParaRPr lang="en-US" sz="3600" dirty="0">
              <a:solidFill>
                <a:schemeClr val="accent3"/>
              </a:solidFill>
              <a:cs typeface="B Badkonak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ED9A4-7A3A-D0C8-2EE0-4E413F0578F6}"/>
              </a:ext>
            </a:extLst>
          </p:cNvPr>
          <p:cNvSpPr txBox="1"/>
          <p:nvPr/>
        </p:nvSpPr>
        <p:spPr>
          <a:xfrm>
            <a:off x="856647" y="1518884"/>
            <a:ext cx="2595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dirty="0">
                <a:solidFill>
                  <a:schemeClr val="accent3"/>
                </a:solidFill>
                <a:cs typeface="B Arshia" panose="00000400000000000000" pitchFamily="2" charset="-78"/>
              </a:rPr>
              <a:t>حامد و مادرش برای خرید به بازار رفتند . مادر حامد برای زمستان سردی که در پیش بود برای پسرش یک کاپشن آبی رنگ و گرم خرید .</a:t>
            </a:r>
            <a:endParaRPr lang="en-US" sz="2400" dirty="0">
              <a:solidFill>
                <a:schemeClr val="accent3"/>
              </a:solidFill>
              <a:cs typeface="B Arshia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66197-F0A1-7928-7503-CBD189E63FC2}"/>
              </a:ext>
            </a:extLst>
          </p:cNvPr>
          <p:cNvSpPr txBox="1"/>
          <p:nvPr/>
        </p:nvSpPr>
        <p:spPr>
          <a:xfrm>
            <a:off x="3137836" y="4735629"/>
            <a:ext cx="78830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600" dirty="0">
                <a:solidFill>
                  <a:srgbClr val="92D050"/>
                </a:solidFill>
                <a:cs typeface="B Kaveh" panose="00000400000000000000" pitchFamily="2" charset="-78"/>
              </a:rPr>
              <a:t>با تشکر از توجه شما</a:t>
            </a:r>
            <a:endParaRPr lang="en-US" sz="6600" dirty="0">
              <a:solidFill>
                <a:srgbClr val="92D050"/>
              </a:solidFill>
              <a:cs typeface="B Kave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829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7000">
        <p15:prstTrans prst="origami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0" presetClass="entr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Wisp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</TotalTime>
  <Words>107</Words>
  <Application>Microsoft Office PowerPoint</Application>
  <PresentationFormat>Widescreen</PresentationFormat>
  <Paragraphs>11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Wisp</vt:lpstr>
      <vt:lpstr>نام و نام خانوادگی:نیکا فقیه کلاس : سوم 1 درس: کامپیوتر موضوع : درس هشتم فارسی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نام و نام خانوادگی:نیکا فقیه کلاس : سوم 1 درس: کامپیوتر موضوع : درس هشتم فارسی</dc:title>
  <dc:creator>nika fa</dc:creator>
  <cp:lastModifiedBy>Unknown User</cp:lastModifiedBy>
  <cp:revision>3</cp:revision>
  <dcterms:created xsi:type="dcterms:W3CDTF">2024-01-05T17:19:35Z</dcterms:created>
  <dcterms:modified xsi:type="dcterms:W3CDTF">2024-01-05T18:20:49Z</dcterms:modified>
</cp:coreProperties>
</file>