
<file path=[Content_Types].xml><?xml version="1.0" encoding="utf-8"?>
<Types xmlns="http://schemas.openxmlformats.org/package/2006/content-types">
  <Default Extension="png" ContentType="image/png"/>
  <Default Extension="webp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DBF1"/>
    <a:srgbClr val="D256CC"/>
    <a:srgbClr val="FF00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43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0115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10990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556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74989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1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090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781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55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1035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497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92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614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7253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307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380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" name="camera.wav"/>
          </p:stSnd>
        </p:sndAc>
      </p:transition>
    </mc:Choice>
    <mc:Fallback>
      <p:transition spd="med" advClick="0" advTm="5000">
        <p:fade/>
        <p:sndAc>
          <p:stSnd>
            <p:snd r:embed="rId1" name="camera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577DB-24AC-4F70-AD7D-ECEE22E0C329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FA7A6659-8327-45B5-95C0-A01A6CDD1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7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18" name="camera.wav"/>
          </p:stSnd>
        </p:sndAc>
      </p:transition>
    </mc:Choice>
    <mc:Fallback>
      <p:transition spd="med" advClick="0" advTm="5000">
        <p:fade/>
        <p:sndAc>
          <p:stSnd>
            <p:snd r:embed="rId18" name="camera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ebp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1.pn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465" y="810849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chemeClr val="tx1"/>
                </a:solidFill>
              </a:rPr>
              <a:t>هانا سرایی فرد</a:t>
            </a:r>
            <a:r>
              <a:rPr lang="fa-IR" dirty="0" smtClean="0">
                <a:solidFill>
                  <a:srgbClr val="FF00FF"/>
                </a:solidFill>
              </a:rPr>
              <a:t/>
            </a:r>
            <a:br>
              <a:rPr lang="fa-IR" dirty="0" smtClean="0">
                <a:solidFill>
                  <a:srgbClr val="FF00FF"/>
                </a:solidFill>
              </a:rPr>
            </a:br>
            <a:r>
              <a:rPr lang="fa-IR" dirty="0" smtClean="0">
                <a:solidFill>
                  <a:srgbClr val="FF00FF"/>
                </a:solidFill>
              </a:rPr>
              <a:t>کلاس سوم </a:t>
            </a:r>
            <a:br>
              <a:rPr lang="fa-IR" dirty="0" smtClean="0">
                <a:solidFill>
                  <a:srgbClr val="FF00FF"/>
                </a:solidFill>
              </a:rPr>
            </a:br>
            <a:r>
              <a:rPr lang="fa-IR" dirty="0" smtClean="0">
                <a:solidFill>
                  <a:srgbClr val="FF00FF"/>
                </a:solidFill>
              </a:rPr>
              <a:t>درس نهم مطالعات اجتماعی</a:t>
            </a:r>
            <a:endParaRPr lang="en-US" dirty="0">
              <a:solidFill>
                <a:srgbClr val="FF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4497" y="2801582"/>
            <a:ext cx="7766936" cy="1096899"/>
          </a:xfrm>
        </p:spPr>
        <p:txBody>
          <a:bodyPr>
            <a:normAutofit fontScale="85000" lnSpcReduction="20000"/>
          </a:bodyPr>
          <a:lstStyle/>
          <a:p>
            <a:r>
              <a:rPr lang="fa-IR" sz="9600" dirty="0" smtClean="0">
                <a:solidFill>
                  <a:srgbClr val="9900CC"/>
                </a:solidFill>
                <a:latin typeface="Algerian" panose="04020705040A02060702" pitchFamily="82" charset="0"/>
                <a:cs typeface="Arabic Typesetting" panose="03020402040406030203" pitchFamily="66" charset="-78"/>
              </a:rPr>
              <a:t>مقررات  خانه ی ما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4" t="-1085" r="9677" b="6345"/>
          <a:stretch/>
        </p:blipFill>
        <p:spPr>
          <a:xfrm>
            <a:off x="746975" y="2662114"/>
            <a:ext cx="4739427" cy="3642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2321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med" advClick="0" advTm="5000">
        <p15:prstTrans prst="curtains"/>
        <p:sndAc>
          <p:stSnd>
            <p:snd r:embed="rId2" name="camera.wav"/>
          </p:stSnd>
        </p:sndAc>
      </p:transition>
    </mc:Choice>
    <mc:Fallback>
      <p:transition spd="med" advClick="0" advTm="5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2812" y="1427870"/>
            <a:ext cx="9144000" cy="801859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مقررات یعنی چه؟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229729"/>
            <a:ext cx="9144000" cy="392488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r"/>
            <a:r>
              <a:rPr lang="fa-IR" sz="4400" dirty="0" smtClean="0">
                <a:solidFill>
                  <a:srgbClr val="FF0000"/>
                </a:solidFill>
              </a:rPr>
              <a:t>مقررات</a:t>
            </a:r>
            <a:r>
              <a:rPr lang="fa-IR" sz="4400" dirty="0" smtClean="0"/>
              <a:t> یا </a:t>
            </a:r>
            <a:r>
              <a:rPr lang="fa-IR" sz="4400" dirty="0" smtClean="0">
                <a:solidFill>
                  <a:srgbClr val="FF0000"/>
                </a:solidFill>
              </a:rPr>
              <a:t>قوانین</a:t>
            </a:r>
            <a:r>
              <a:rPr lang="fa-IR" sz="4400" dirty="0" smtClean="0"/>
              <a:t> یعنی:</a:t>
            </a:r>
          </a:p>
          <a:p>
            <a:pPr algn="r"/>
            <a:r>
              <a:rPr lang="fa-IR" sz="4000" dirty="0" smtClean="0"/>
              <a:t>   چه کارهایی باید انجام</a:t>
            </a:r>
            <a:r>
              <a:rPr lang="fa-IR" sz="4000" dirty="0" smtClean="0">
                <a:solidFill>
                  <a:srgbClr val="FF0000"/>
                </a:solidFill>
              </a:rPr>
              <a:t> دهیم </a:t>
            </a:r>
            <a:r>
              <a:rPr lang="fa-IR" sz="4000" dirty="0" smtClean="0"/>
              <a:t>و</a:t>
            </a:r>
          </a:p>
          <a:p>
            <a:pPr algn="r"/>
            <a:r>
              <a:rPr lang="fa-IR" sz="4000" dirty="0"/>
              <a:t> </a:t>
            </a:r>
            <a:r>
              <a:rPr lang="fa-IR" sz="4000" dirty="0" smtClean="0"/>
              <a:t>  چه کار هایی نباید انجام </a:t>
            </a:r>
            <a:r>
              <a:rPr lang="fa-IR" sz="4000" dirty="0" smtClean="0">
                <a:solidFill>
                  <a:srgbClr val="FF0000"/>
                </a:solidFill>
              </a:rPr>
              <a:t>ندهیم   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Cloud 4"/>
          <p:cNvSpPr/>
          <p:nvPr/>
        </p:nvSpPr>
        <p:spPr>
          <a:xfrm>
            <a:off x="4998322" y="970669"/>
            <a:ext cx="6471139" cy="1716259"/>
          </a:xfrm>
          <a:prstGeom prst="cloud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7735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Click="0" advTm="5000">
        <p15:prstTrans prst="airplane"/>
        <p:sndAc>
          <p:stSnd>
            <p:snd r:embed="rId2" name="camera.wav"/>
          </p:stSnd>
        </p:sndAc>
      </p:transition>
    </mc:Choice>
    <mc:Fallback>
      <p:transition spd="slow" advClick="0" advTm="5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2418" y="534573"/>
            <a:ext cx="10386646" cy="2229802"/>
          </a:xfrm>
        </p:spPr>
        <p:txBody>
          <a:bodyPr>
            <a:normAutofit fontScale="90000"/>
          </a:bodyPr>
          <a:lstStyle/>
          <a:p>
            <a:pPr algn="r"/>
            <a:r>
              <a:rPr lang="fa-IR" sz="3600" dirty="0" smtClean="0">
                <a:solidFill>
                  <a:schemeClr val="tx1"/>
                </a:solidFill>
              </a:rPr>
              <a:t>هر مکانی مقررات مخصوص دارد که ما باید آنها را رعایت کنیم.</a:t>
            </a:r>
            <a:r>
              <a:rPr lang="fa-IR" sz="3600" dirty="0">
                <a:solidFill>
                  <a:schemeClr val="tx1"/>
                </a:solidFill>
              </a:rPr>
              <a:t/>
            </a:r>
            <a:br>
              <a:rPr lang="fa-IR" sz="3600" dirty="0">
                <a:solidFill>
                  <a:schemeClr val="tx1"/>
                </a:solidFill>
              </a:rPr>
            </a:br>
            <a:r>
              <a:rPr lang="fa-IR" sz="3600" dirty="0" smtClean="0">
                <a:solidFill>
                  <a:schemeClr val="tx1"/>
                </a:solidFill>
              </a:rPr>
              <a:t> مقررات کلاس :باید ها و نباید های کلاس</a:t>
            </a:r>
            <a:br>
              <a:rPr lang="fa-IR" sz="3600" dirty="0" smtClean="0">
                <a:solidFill>
                  <a:schemeClr val="tx1"/>
                </a:solidFill>
              </a:rPr>
            </a:br>
            <a:r>
              <a:rPr lang="fa-IR" sz="3600" dirty="0" smtClean="0">
                <a:solidFill>
                  <a:schemeClr val="tx1"/>
                </a:solidFill>
              </a:rPr>
              <a:t>مقرارت خیابان :باید ها و نباید های خیابان</a:t>
            </a:r>
            <a:br>
              <a:rPr lang="fa-IR" sz="3600" dirty="0" smtClean="0">
                <a:solidFill>
                  <a:schemeClr val="tx1"/>
                </a:solidFill>
              </a:rPr>
            </a:br>
            <a:r>
              <a:rPr lang="fa-IR" sz="3600" dirty="0" smtClean="0">
                <a:solidFill>
                  <a:schemeClr val="tx1"/>
                </a:solidFill>
              </a:rPr>
              <a:t>مقرارت خانه</a:t>
            </a:r>
            <a:br>
              <a:rPr lang="fa-IR" sz="3600" dirty="0" smtClean="0">
                <a:solidFill>
                  <a:schemeClr val="tx1"/>
                </a:solidFill>
              </a:rPr>
            </a:b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66208">
            <a:off x="7472755" y="3358032"/>
            <a:ext cx="3873524" cy="27187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384" y="3178169"/>
            <a:ext cx="3306154" cy="31640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657" y="1179561"/>
            <a:ext cx="3788378" cy="273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190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5000">
        <p14:gallery dir="l"/>
        <p:sndAc>
          <p:stSnd>
            <p:snd r:embed="rId2" name="camera.wav"/>
          </p:stSnd>
        </p:sndAc>
      </p:transition>
    </mc:Choice>
    <mc:Fallback>
      <p:transition spd="slow" advClick="0" advTm="5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6091" y="605207"/>
            <a:ext cx="9144000" cy="2387600"/>
          </a:xfrm>
        </p:spPr>
        <p:txBody>
          <a:bodyPr>
            <a:normAutofit fontScale="90000"/>
          </a:bodyPr>
          <a:lstStyle/>
          <a:p>
            <a:pPr algn="r"/>
            <a:r>
              <a:rPr lang="fa-IR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مقررات خانه</a:t>
            </a:r>
            <a:br>
              <a:rPr lang="fa-IR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a-IR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کارهایی که در خانه باید انجام دهیم یا نباید انجام دهیم.</a:t>
            </a:r>
            <a:br>
              <a:rPr lang="fa-IR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a-IR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مثل:</a:t>
            </a:r>
            <a:br>
              <a:rPr lang="fa-IR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57761">
            <a:off x="6057576" y="3005241"/>
            <a:ext cx="3494649" cy="27924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61" y="1414790"/>
            <a:ext cx="2666634" cy="26666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937" y="1930576"/>
            <a:ext cx="2711457" cy="27114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08598">
            <a:off x="9939532" y="3759885"/>
            <a:ext cx="1853683" cy="17642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99" y="4318176"/>
            <a:ext cx="2860049" cy="2181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302853"/>
      </p:ext>
    </p:extLst>
  </p:cSld>
  <p:clrMapOvr>
    <a:masterClrMapping/>
  </p:clrMapOvr>
  <p:transition spd="slow" advClick="0" advTm="5000">
    <p:comb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00C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089" y="519447"/>
            <a:ext cx="8596668" cy="1320800"/>
          </a:xfrm>
        </p:spPr>
        <p:txBody>
          <a:bodyPr/>
          <a:lstStyle/>
          <a:p>
            <a:pPr algn="ctr"/>
            <a:r>
              <a:rPr lang="fa-IR" dirty="0" smtClean="0"/>
              <a:t>مقررات در مکان های مختلف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4188753"/>
              </p:ext>
            </p:extLst>
          </p:nvPr>
        </p:nvGraphicFramePr>
        <p:xfrm>
          <a:off x="858166" y="3451539"/>
          <a:ext cx="8697957" cy="1578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0645"/>
                <a:gridCol w="3127993"/>
                <a:gridCol w="2899319"/>
              </a:tblGrid>
              <a:tr h="837126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مقررات خیابان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مقررات کلاس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مقررات</a:t>
                      </a:r>
                      <a:r>
                        <a:rPr lang="fa-IR" baseline="0" dirty="0" smtClean="0"/>
                        <a:t> خانه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رعایت نظم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اشغال</a:t>
                      </a:r>
                      <a:r>
                        <a:rPr lang="fa-IR" baseline="0" dirty="0" smtClean="0"/>
                        <a:t> نریختن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مرتب کرد اتاق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اشغال ریختن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انجام تکالیف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/>
                        <a:t>به موقع خوابیدن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5-Point Star 4"/>
          <p:cNvSpPr/>
          <p:nvPr/>
        </p:nvSpPr>
        <p:spPr>
          <a:xfrm>
            <a:off x="8384146" y="1287887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58166" y="1287887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314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5000">
        <p15:prstTrans prst="wind"/>
        <p:sndAc>
          <p:stSnd>
            <p:snd r:embed="rId2" name="camera.wav"/>
          </p:stSnd>
        </p:sndAc>
      </p:transition>
    </mc:Choice>
    <mc:Fallback>
      <p:transition spd="slow" advTm="5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3129" y="1606043"/>
            <a:ext cx="7766936" cy="1646302"/>
          </a:xfrm>
        </p:spPr>
        <p:txBody>
          <a:bodyPr>
            <a:normAutofit fontScale="90000"/>
          </a:bodyPr>
          <a:lstStyle/>
          <a:p>
            <a:pPr algn="r"/>
            <a:r>
              <a:rPr lang="fa-IR" sz="4000" dirty="0" smtClean="0">
                <a:solidFill>
                  <a:schemeClr val="tx1"/>
                </a:solidFill>
              </a:rPr>
              <a:t>چه کسی در خانه مقررات را تعیین میکند؟</a:t>
            </a:r>
            <a:br>
              <a:rPr lang="fa-IR" sz="4000" dirty="0" smtClean="0">
                <a:solidFill>
                  <a:schemeClr val="tx1"/>
                </a:solidFill>
              </a:rPr>
            </a:br>
            <a:r>
              <a:rPr lang="fa-IR" sz="4000" dirty="0" smtClean="0">
                <a:solidFill>
                  <a:schemeClr val="tx1"/>
                </a:solidFill>
              </a:rPr>
              <a:t/>
            </a:r>
            <a:br>
              <a:rPr lang="fa-IR" sz="4000" dirty="0" smtClean="0">
                <a:solidFill>
                  <a:schemeClr val="tx1"/>
                </a:solidFill>
              </a:rPr>
            </a:br>
            <a:r>
              <a:rPr lang="fa-IR" sz="4000" dirty="0" smtClean="0">
                <a:solidFill>
                  <a:schemeClr val="tx1"/>
                </a:solidFill>
              </a:rPr>
              <a:t>پدر و مادر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1" y="2696407"/>
            <a:ext cx="2997372" cy="380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645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5000">
        <p:dissolve/>
        <p:sndAc>
          <p:stSnd>
            <p:snd r:embed="rId2" name="camera.wav"/>
          </p:stSnd>
        </p:sndAc>
      </p:transition>
    </mc:Choice>
    <mc:Fallback>
      <p:transition spd="slow" advTm="5000">
        <p:dissolv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sz="4000" dirty="0" smtClean="0">
                <a:solidFill>
                  <a:schemeClr val="tx1"/>
                </a:solidFill>
              </a:rPr>
              <a:t>آیا مقررات در همه ی خانه ها یکسان است؟</a:t>
            </a:r>
            <a:br>
              <a:rPr lang="fa-IR" sz="4000" dirty="0" smtClean="0">
                <a:solidFill>
                  <a:schemeClr val="tx1"/>
                </a:solidFill>
              </a:rPr>
            </a:br>
            <a:r>
              <a:rPr lang="fa-IR" sz="4000" dirty="0" smtClean="0">
                <a:solidFill>
                  <a:schemeClr val="tx1"/>
                </a:solidFill>
              </a:rPr>
              <a:t>بسیاری از مقررات در همه ی خانه ها وجود دارد اما برخی مقررات در خانواده های مختلف </a:t>
            </a:r>
            <a:r>
              <a:rPr lang="fa-IR" sz="4000" dirty="0" smtClean="0">
                <a:solidFill>
                  <a:srgbClr val="FF0000"/>
                </a:solidFill>
              </a:rPr>
              <a:t>متفاوت </a:t>
            </a:r>
            <a:r>
              <a:rPr lang="fa-IR" sz="4000" dirty="0" smtClean="0">
                <a:solidFill>
                  <a:schemeClr val="tx1"/>
                </a:solidFill>
              </a:rPr>
              <a:t>است.</a:t>
            </a:r>
            <a:br>
              <a:rPr lang="fa-IR" sz="4000" dirty="0" smtClean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قوانین مشترک: مسواک زدن.احترام به دیگران</a:t>
            </a:r>
          </a:p>
          <a:p>
            <a:r>
              <a:rPr lang="fa-IR" dirty="0" smtClean="0"/>
              <a:t>قوانین متفاوت:استفاده از موبایل و تلویزیون . ساعات خواب. با هم غذا خوردن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3749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5000">
        <p15:prstTrans prst="peelOff"/>
        <p:sndAc>
          <p:stSnd>
            <p:snd r:embed="rId2" name="camera.wav"/>
          </p:stSnd>
        </p:sndAc>
      </p:transition>
    </mc:Choice>
    <mc:Fallback>
      <p:transition spd="slow" advTm="5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61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>
                <a:solidFill>
                  <a:schemeClr val="tx1"/>
                </a:solidFill>
              </a:rPr>
              <a:t>چرا باید مقررات را رعایت کنیم؟مقررات چه فایده ای دارد؟</a:t>
            </a:r>
            <a:br>
              <a:rPr lang="fa-IR" dirty="0" smtClean="0">
                <a:solidFill>
                  <a:schemeClr val="tx1"/>
                </a:solidFill>
              </a:rPr>
            </a:br>
            <a:r>
              <a:rPr lang="fa-IR" dirty="0">
                <a:solidFill>
                  <a:schemeClr val="tx1"/>
                </a:solidFill>
              </a:rPr>
              <a:t> </a:t>
            </a:r>
            <a:r>
              <a:rPr lang="fa-IR" dirty="0" smtClean="0">
                <a:solidFill>
                  <a:schemeClr val="tx1"/>
                </a:solidFill>
                <a:latin typeface="Algerian" panose="04020705040A02060702" pitchFamily="82" charset="0"/>
                <a:cs typeface="Arabic Typesetting" panose="03020402040406030203" pitchFamily="66" charset="-78"/>
              </a:rPr>
              <a:t>برای برقراری نظم و آرامش</a:t>
            </a:r>
            <a:br>
              <a:rPr lang="fa-IR" dirty="0" smtClean="0">
                <a:solidFill>
                  <a:schemeClr val="tx1"/>
                </a:solidFill>
                <a:latin typeface="Algerian" panose="04020705040A02060702" pitchFamily="82" charset="0"/>
                <a:cs typeface="Arabic Typesetting" panose="03020402040406030203" pitchFamily="66" charset="-78"/>
              </a:rPr>
            </a:br>
            <a:r>
              <a:rPr lang="fa-IR" dirty="0" smtClean="0">
                <a:solidFill>
                  <a:schemeClr val="tx1"/>
                </a:solidFill>
                <a:latin typeface="Algerian" panose="04020705040A02060702" pitchFamily="82" charset="0"/>
                <a:cs typeface="Arabic Typesetting" panose="03020402040406030203" pitchFamily="66" charset="-78"/>
              </a:rPr>
              <a:t>انجام بهتر و سریعتر کارها در زمان خودش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a-IR" sz="4000" dirty="0" smtClean="0">
                <a:solidFill>
                  <a:srgbClr val="FF0000"/>
                </a:solidFill>
              </a:rPr>
              <a:t>پس باید در خانه هم مثل بقیه ی مکان ها مقررات را رعایت کنیم.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4201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5000">
        <p15:prstTrans prst="crush"/>
        <p:sndAc>
          <p:stSnd>
            <p:snd r:embed="rId2" name="camera.wav"/>
          </p:stSnd>
        </p:sndAc>
      </p:transition>
    </mc:Choice>
    <mc:Fallback>
      <p:transition spd="slow" advTm="5000">
        <p:fade/>
        <p:sndAc>
          <p:stSnd>
            <p:snd r:embed="rId2" name="camera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900C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472" y="5303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fa-IR" sz="8000" dirty="0" smtClean="0">
                <a:solidFill>
                  <a:srgbClr val="37DBF1"/>
                </a:solidFill>
              </a:rPr>
              <a:t>پایان</a:t>
            </a:r>
            <a:endParaRPr lang="en-US" sz="8000" dirty="0">
              <a:solidFill>
                <a:srgbClr val="37DBF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52472" y="2160589"/>
            <a:ext cx="2930770" cy="346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114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 advClick="0" advTm="10000">
        <p14:honeycomb/>
        <p:sndAc>
          <p:stSnd>
            <p:snd r:embed="rId4" name="camera.wav"/>
          </p:stSnd>
        </p:sndAc>
      </p:transition>
    </mc:Choice>
    <mc:Fallback>
      <p:transition spd="slow" advClick="0" advTm="10000">
        <p:fade/>
        <p:sndAc>
          <p:stSnd>
            <p:snd r:embed="rId4" name="camera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212</TotalTime>
  <Words>137</Words>
  <Application>Microsoft Office PowerPoint</Application>
  <PresentationFormat>Widescreen</PresentationFormat>
  <Paragraphs>26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Algerian</vt:lpstr>
      <vt:lpstr>Arabic Typesetting</vt:lpstr>
      <vt:lpstr>Arial</vt:lpstr>
      <vt:lpstr>Tahoma</vt:lpstr>
      <vt:lpstr>Trebuchet MS</vt:lpstr>
      <vt:lpstr>Wingdings 3</vt:lpstr>
      <vt:lpstr>Facet</vt:lpstr>
      <vt:lpstr>هانا سرایی فرد کلاس سوم  درس نهم مطالعات اجتماعی</vt:lpstr>
      <vt:lpstr>مقررات یعنی چه؟</vt:lpstr>
      <vt:lpstr>هر مکانی مقررات مخصوص دارد که ما باید آنها را رعایت کنیم.  مقررات کلاس :باید ها و نباید های کلاس مقرارت خیابان :باید ها و نباید های خیابان مقرارت خانه </vt:lpstr>
      <vt:lpstr>مقررات خانه کارهایی که در خانه باید انجام دهیم یا نباید انجام دهیم. مثل: </vt:lpstr>
      <vt:lpstr>مقررات در مکان های مختلف</vt:lpstr>
      <vt:lpstr>چه کسی در خانه مقررات را تعیین میکند؟  پدر و مادر</vt:lpstr>
      <vt:lpstr>آیا مقررات در همه ی خانه ها یکسان است؟ بسیاری از مقررات در همه ی خانه ها وجود دارد اما برخی مقررات در خانواده های مختلف متفاوت است. </vt:lpstr>
      <vt:lpstr>چرا باید مقررات را رعایت کنیم؟مقررات چه فایده ای دارد؟  برای برقراری نظم و آرامش انجام بهتر و سریعتر کارها در زمان خودش</vt:lpstr>
      <vt:lpstr>پایان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هانا سرایی فرد کللاس سوم  درس نهم</dc:title>
  <dc:creator>Mehdi</dc:creator>
  <cp:lastModifiedBy>Mehdi</cp:lastModifiedBy>
  <cp:revision>34</cp:revision>
  <dcterms:created xsi:type="dcterms:W3CDTF">2023-12-10T15:25:30Z</dcterms:created>
  <dcterms:modified xsi:type="dcterms:W3CDTF">2024-01-05T15:09:32Z</dcterms:modified>
</cp:coreProperties>
</file>