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8AC91-8750-3190-BF50-47F546EDA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C0E57-1A8C-5B2F-65B4-DEAC95597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CBBDD-8CA2-2B95-55C4-6F314F6C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8916A-B3F6-5621-3704-0F63055E6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00BBB-5273-0932-1F95-23BDC381B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31480-4BC9-4546-67DF-87774FFC7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D8A8B7-89B1-A3E1-345C-C0A35E331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FCBF9-2FA9-DE34-493E-BCD96C6C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0DEC1-9433-AE20-D797-A87B73CF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644F1-3DE6-55E6-8ACF-D69E5B25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8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92E79-B972-FE1F-4821-1C081AE6F6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F2743-8054-F972-B6FB-ED49AA4A9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3F85F-0550-2092-83BC-CF128DAD3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66A17-4CA4-82C7-E7EC-95C8FBF83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3D242-4FCC-59F2-C187-BFD1E1900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0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CD835-FA25-0B4D-D6B9-B6F80145D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24141-7A2B-D31D-0BD1-292D743B8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1A44C-8157-2A0D-C26C-0EDD96F99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3E346-CA1E-1E9A-3B99-5DC9CBB4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56D68-CF93-5605-3763-26462ABB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7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37CC8-12B1-5112-4916-77C2B7CE0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4E18A-A0B2-641A-1B63-2519E1DB9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5E5E7-F38A-905C-5D7F-BDE65B53F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2BD49-8D5B-288B-CF62-585A130C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CC62-C21A-2022-32D3-B40924767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1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0DFDD-370C-6151-C549-2104DDA19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ADAD6-659A-EA19-7A3F-00888DFC9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E49EE-6064-7422-0F36-E34A12531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81F02-E64A-0162-77F2-8E3E23C6B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3BC84-C7F5-84E8-DEE6-62455C93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29420-BAE9-2E5D-DEF1-844C81F7D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08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465A-FCF2-0767-0F87-57D6B03D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AA72C-C09E-AC4B-40AB-AC0B8D1E7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0E5AB-DECC-24BB-3267-9025670D1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8E2D1B-B512-1C58-9891-C026EBF55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BC3505-5626-991A-38AB-E38780CCA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19065-329B-1736-F943-D3F6E3E46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308351-C724-B7C7-26FC-EFC953367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1464C9-0BFE-4781-AD2C-9E29D6E97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3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C08C-26B6-6D50-6052-F2084FD80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CD6BC8-A38F-B8C1-2A98-526C63974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89A195-7CE7-58CE-E1C4-8830BD099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442D79-1015-764F-D02A-C630AFE6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4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DBB7-53FA-17FC-7E71-F1922DB06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1AA67F-F8A6-A4B5-C5AA-73BE0107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69EFA-BB07-044A-5250-DA7FC0EE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9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57967-237A-2BD2-3024-19896C3AA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206C8-B202-638C-5EF4-599ECF46D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EDE81-929E-15B2-AFC7-A1EEF1647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152B3-DAA9-8BBD-C52D-A1BB1DE81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3EDB8-2793-D588-E414-4035EB1BE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B5EB2-A37A-1874-23C5-627FA76E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8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E0DDF-48E2-2F37-A338-0C5E6CADA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4A0F4-86A4-196E-1674-7C48F8598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F00860-2061-5B5D-BEB6-D427F6863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38C77-21C0-2729-3F58-012D05DC3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1025B7-434A-ACDA-A9B1-C7B14F38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90C6C-563A-D9CE-11A9-8D6A33460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33EEC5-A5FB-5664-1B24-84C07669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0BF3C-046A-4988-02A8-0504D2FE6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6B4E8-C67D-D4D9-3120-74B3D8206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3FE6C-376A-4929-8411-38E170F833C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4E2D0-10FC-9B2F-20AE-1FBB84113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4C8A4-AF00-E540-14B7-8AFF2C18E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590D6-56B1-4AF4-B645-9D39E9AD5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3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rgbClr val="92D050"/>
            </a:gs>
            <a:gs pos="91000">
              <a:srgbClr val="00B050"/>
            </a:gs>
            <a:gs pos="71000">
              <a:srgbClr val="63B631"/>
            </a:gs>
            <a:gs pos="54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6329F-717D-94C8-4ED3-165BF50135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dirty="0">
                <a:cs typeface="B Nazanin" panose="00000400000000000000" pitchFamily="2" charset="-78"/>
              </a:rPr>
              <a:t>یسنا صادقی </a:t>
            </a:r>
            <a:br>
              <a:rPr lang="fa-IR" dirty="0"/>
            </a:br>
            <a:r>
              <a:rPr lang="fa-IR" dirty="0">
                <a:cs typeface="B Nazanin" panose="00000400000000000000" pitchFamily="2" charset="-78"/>
              </a:rPr>
              <a:t>سوم</a:t>
            </a:r>
            <a:r>
              <a:rPr lang="fa-IR" dirty="0"/>
              <a:t> </a:t>
            </a:r>
            <a:r>
              <a:rPr lang="fa-IR" dirty="0">
                <a:cs typeface="B Nazanin" panose="00000400000000000000" pitchFamily="2" charset="-78"/>
              </a:rPr>
              <a:t>3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اجتماعی درس 11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مدرسه ی دخترانه دانشگاه شیراز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40312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250" advClick="0" advTm="0">
        <p15:prstTrans prst="fallOver"/>
      </p:transition>
    </mc:Choice>
    <mc:Fallback>
      <p:transition spd="slow" advClick="0" advTm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EB6F8-28C8-29A5-F80C-BBE368B9B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>
                <a:cs typeface="B Nazanin" panose="00000400000000000000" pitchFamily="2" charset="-78"/>
              </a:rPr>
              <a:t>به چیزهایی که ما استفاده می کنیم نگاه کنید.هر یک از چیزی درست میشوند.مثلا لباس های معمولا با پشم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گوسفندان</a:t>
            </a:r>
            <a:r>
              <a:rPr lang="fa-IR" dirty="0">
                <a:cs typeface="B Nazanin" panose="00000400000000000000" pitchFamily="2" charset="-78"/>
              </a:rPr>
              <a:t> به دست می آیند.                                                                     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C6CD8A-BE05-6C89-D73B-604099232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730" y="1982994"/>
            <a:ext cx="5465693" cy="4377359"/>
          </a:xfrm>
          <a:prstGeom prst="rect">
            <a:avLst/>
          </a:prstGeom>
        </p:spPr>
      </p:pic>
      <p:sp>
        <p:nvSpPr>
          <p:cNvPr id="8" name="Smiley Face 7">
            <a:extLst>
              <a:ext uri="{FF2B5EF4-FFF2-40B4-BE49-F238E27FC236}">
                <a16:creationId xmlns:a16="http://schemas.microsoft.com/office/drawing/2014/main" id="{52137431-D3A9-0965-BEFF-E62A421FBCD4}"/>
              </a:ext>
            </a:extLst>
          </p:cNvPr>
          <p:cNvSpPr/>
          <p:nvPr/>
        </p:nvSpPr>
        <p:spPr>
          <a:xfrm>
            <a:off x="675860" y="3106598"/>
            <a:ext cx="1444487" cy="1325563"/>
          </a:xfrm>
          <a:prstGeom prst="smileyFac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78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 advClick="0" advTm="0">
        <p:push dir="u"/>
      </p:transition>
    </mc:Choice>
    <mc:Fallback>
      <p:transition spd="slow" advClick="0" advTm="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rgbClr val="92D050"/>
            </a:gs>
            <a:gs pos="89000">
              <a:srgbClr val="FFFF00"/>
            </a:gs>
            <a:gs pos="63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6AA7-F9A6-A223-9ECA-D4301D69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قسمتی از غذای ما از راه دامپروری به دست می آیند.</a:t>
            </a:r>
            <a:br>
              <a:rPr lang="fa-IR" dirty="0"/>
            </a:br>
            <a:r>
              <a:rPr lang="fa-IR" dirty="0"/>
              <a:t>برای دامپروری به </a:t>
            </a:r>
            <a:r>
              <a:rPr lang="fa-IR" b="1" dirty="0">
                <a:solidFill>
                  <a:srgbClr val="FF0000"/>
                </a:solidFill>
              </a:rPr>
              <a:t>آب و خاک و گیاهان </a:t>
            </a:r>
            <a:r>
              <a:rPr lang="fa-IR" dirty="0"/>
              <a:t>نیاز داریم.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18430D-3FEF-21FE-7514-636EDE2BA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007" y="2972860"/>
            <a:ext cx="2928731" cy="244953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BFD0731-05A0-5B4D-4728-B4CD0C105984}"/>
              </a:ext>
            </a:extLst>
          </p:cNvPr>
          <p:cNvSpPr/>
          <p:nvPr/>
        </p:nvSpPr>
        <p:spPr>
          <a:xfrm>
            <a:off x="838200" y="2660374"/>
            <a:ext cx="3521765" cy="15372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بخشی دیگر از غذای ما از راه کشاورزی</a:t>
            </a:r>
          </a:p>
          <a:p>
            <a:pPr algn="ctr"/>
            <a:r>
              <a:rPr lang="fa-IR" dirty="0"/>
              <a:t>به دست می آید.برای کشاورزی به </a:t>
            </a:r>
            <a:r>
              <a:rPr lang="fa-IR" b="1" dirty="0">
                <a:solidFill>
                  <a:srgbClr val="FFFF00"/>
                </a:solidFill>
              </a:rPr>
              <a:t>آب و خاک و هوا و نور خورشید</a:t>
            </a:r>
            <a:r>
              <a:rPr lang="fa-IR" dirty="0"/>
              <a:t> نیاز داریم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220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 advClick="0" advTm="0">
        <p:split orient="vert"/>
      </p:transition>
    </mc:Choice>
    <mc:Fallback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rgbClr val="7030A0"/>
            </a:gs>
            <a:gs pos="89000">
              <a:srgbClr val="FFFF00"/>
            </a:gs>
            <a:gs pos="6300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7765-4141-AB02-D2CF-92EC6F2AD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بعضی از وسایل ما مثل کاغذ یا وسایل چوبی مثل نیمکت از چوب درختان به دست می آیند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B5F486-80C9-1439-1873-11E9919EA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546600" cy="51882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0A3FA2C-EEA1-E446-55FE-B01495EEA0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574" y="2292625"/>
            <a:ext cx="5036929" cy="4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84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 advClick="0" advTm="0">
        <p14:reveal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rgbClr val="00B0F0"/>
            </a:gs>
            <a:gs pos="89000">
              <a:srgbClr val="FFFF00"/>
            </a:gs>
            <a:gs pos="63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5990-E393-CEC0-581B-D22726C31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در بعضی از وسایل ما فلزاتی مانند </a:t>
            </a:r>
            <a:r>
              <a:rPr lang="fa-IR" b="1" dirty="0">
                <a:solidFill>
                  <a:srgbClr val="FF0000"/>
                </a:solidFill>
              </a:rPr>
              <a:t>آهن و مس </a:t>
            </a:r>
            <a:r>
              <a:rPr lang="fa-IR" dirty="0"/>
              <a:t>وجود دارد.این مواد را از معادنی در زیر زمین یا در دل کوه استخراج می کنند.                                                                    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2A91C-D2E5-BCAA-1AEA-25A5B6295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87" y="2563881"/>
            <a:ext cx="3458379" cy="23928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2F067A-A368-35A3-D91E-D8367B8FA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782" y="2563881"/>
            <a:ext cx="2938669" cy="25299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71CF0D-73C6-8FFF-F2AF-667DD7467D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431" y="2700958"/>
            <a:ext cx="2938669" cy="2392846"/>
          </a:xfrm>
          <a:prstGeom prst="rect">
            <a:avLst/>
          </a:prstGeom>
        </p:spPr>
      </p:pic>
      <p:sp>
        <p:nvSpPr>
          <p:cNvPr id="11" name="Sun 10">
            <a:extLst>
              <a:ext uri="{FF2B5EF4-FFF2-40B4-BE49-F238E27FC236}">
                <a16:creationId xmlns:a16="http://schemas.microsoft.com/office/drawing/2014/main" id="{D732865A-F751-6248-6173-197954E65BD1}"/>
              </a:ext>
            </a:extLst>
          </p:cNvPr>
          <p:cNvSpPr/>
          <p:nvPr/>
        </p:nvSpPr>
        <p:spPr>
          <a:xfrm>
            <a:off x="911307" y="5393323"/>
            <a:ext cx="1338469" cy="87319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47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rgbClr val="002060"/>
            </a:gs>
            <a:gs pos="89000">
              <a:srgbClr val="00B050"/>
            </a:gs>
            <a:gs pos="6300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236EF-4F8B-12FE-261E-305E6FA3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نفت</a:t>
            </a:r>
            <a:r>
              <a:rPr lang="fa-IR" dirty="0"/>
              <a:t> ماده ی اولیه ی بعضی از وسایل ما است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17EC63-4B9A-B846-C9AB-C192BF2B8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829" y="3429000"/>
            <a:ext cx="2569058" cy="29448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6B3FB6-3EBA-9C92-F8AC-A00C90411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846" y="3829120"/>
            <a:ext cx="2143125" cy="24597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23A74EB-DCC9-4158-F564-767ECD1335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158" y="3220279"/>
            <a:ext cx="2363441" cy="2781300"/>
          </a:xfrm>
          <a:prstGeom prst="rect">
            <a:avLst/>
          </a:prstGeom>
        </p:spPr>
      </p:pic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F1E72ADD-F55F-ACA3-5A99-82A04E11BE72}"/>
              </a:ext>
            </a:extLst>
          </p:cNvPr>
          <p:cNvSpPr/>
          <p:nvPr/>
        </p:nvSpPr>
        <p:spPr>
          <a:xfrm>
            <a:off x="477078" y="1448972"/>
            <a:ext cx="3405809" cy="1647816"/>
          </a:xfrm>
          <a:prstGeom prst="wedgeRectCallout">
            <a:avLst>
              <a:gd name="adj1" fmla="val -60911"/>
              <a:gd name="adj2" fmla="val 74352"/>
            </a:avLst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به گیاهان و آب و خاک و جانوران و نفت و فلزات </a:t>
            </a:r>
            <a:r>
              <a:rPr lang="fa-IR" b="1" dirty="0">
                <a:solidFill>
                  <a:srgbClr val="FFFF00"/>
                </a:solidFill>
              </a:rPr>
              <a:t>منابع طبیعی </a:t>
            </a:r>
            <a:r>
              <a:rPr lang="fa-IR" dirty="0"/>
              <a:t>می گویند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335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250" advClick="0" advTm="0">
        <p15:prstTrans prst="fracture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rgbClr val="FF0000"/>
            </a:gs>
            <a:gs pos="91000">
              <a:srgbClr val="00B050"/>
            </a:gs>
            <a:gs pos="71000">
              <a:srgbClr val="63B631"/>
            </a:gs>
            <a:gs pos="54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08C53-A3F2-3BB0-B11F-2C8387C3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خدانگهدار</a:t>
            </a:r>
            <a:endParaRPr lang="en-US" dirty="0"/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C64A4259-AB52-65C7-67C8-06C59BE7FFDD}"/>
              </a:ext>
            </a:extLst>
          </p:cNvPr>
          <p:cNvSpPr/>
          <p:nvPr/>
        </p:nvSpPr>
        <p:spPr>
          <a:xfrm>
            <a:off x="4479234" y="490331"/>
            <a:ext cx="728870" cy="85807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>
            <a:extLst>
              <a:ext uri="{FF2B5EF4-FFF2-40B4-BE49-F238E27FC236}">
                <a16:creationId xmlns:a16="http://schemas.microsoft.com/office/drawing/2014/main" id="{227815F7-7687-0720-7E45-E37AD0CE1116}"/>
              </a:ext>
            </a:extLst>
          </p:cNvPr>
          <p:cNvSpPr/>
          <p:nvPr/>
        </p:nvSpPr>
        <p:spPr>
          <a:xfrm>
            <a:off x="1046922" y="2544417"/>
            <a:ext cx="2743200" cy="2226365"/>
          </a:xfrm>
          <a:prstGeom prst="hear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>
            <a:extLst>
              <a:ext uri="{FF2B5EF4-FFF2-40B4-BE49-F238E27FC236}">
                <a16:creationId xmlns:a16="http://schemas.microsoft.com/office/drawing/2014/main" id="{047FDBC3-9A5D-B7A5-0E2B-BE0915FF75D3}"/>
              </a:ext>
            </a:extLst>
          </p:cNvPr>
          <p:cNvSpPr/>
          <p:nvPr/>
        </p:nvSpPr>
        <p:spPr>
          <a:xfrm>
            <a:off x="8401880" y="2544417"/>
            <a:ext cx="2743200" cy="2226365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014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250" advClick="0" advTm="0">
        <p15:prstTrans prst="airplane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168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یسنا صادقی  سوم 3 اجتماعی درس 11 مدرسه ی دخترانه دانشگاه شیراز</vt:lpstr>
      <vt:lpstr>به چیزهایی که ما استفاده می کنیم نگاه کنید.هر یک از چیزی درست میشوند.مثلا لباس های معمولا با پشم گوسفندان به دست می آیند.                                                                     </vt:lpstr>
      <vt:lpstr>قسمتی از غذای ما از راه دامپروری به دست می آیند. برای دامپروری به آب و خاک و گیاهان نیاز داریم. </vt:lpstr>
      <vt:lpstr>بعضی از وسایل ما مثل کاغذ یا وسایل چوبی مثل نیمکت از چوب درختان به دست می آیند</vt:lpstr>
      <vt:lpstr>در بعضی از وسایل ما فلزاتی مانند آهن و مس وجود دارد.این مواد را از معادنی در زیر زمین یا در دل کوه استخراج می کنند.                                                                      </vt:lpstr>
      <vt:lpstr>نفت ماده ی اولیه ی بعضی از وسایل ما است</vt:lpstr>
      <vt:lpstr>خدانگهدار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یسنا صادقی  سوم 3 اجتماعی درس 11 مدرسه ی دخترانه دانشگاه شیراز</dc:title>
  <dc:creator>LAPTOP DAYAN</dc:creator>
  <cp:lastModifiedBy>LAPTOP DAYAN</cp:lastModifiedBy>
  <cp:revision>1</cp:revision>
  <dcterms:created xsi:type="dcterms:W3CDTF">2024-01-02T15:37:54Z</dcterms:created>
  <dcterms:modified xsi:type="dcterms:W3CDTF">2024-01-02T17:17:27Z</dcterms:modified>
</cp:coreProperties>
</file>