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892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0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471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7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7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9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300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8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246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0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840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0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529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42CDEC-819B-4BB7-9DC2-740DB3CBD582}" type="datetimeFigureOut">
              <a:rPr lang="fa-IR" smtClean="0"/>
              <a:t>14/06/1446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165DB7-2CA8-4EA0-B151-57DCA89A86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00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AF%D8%A7%D9%86%D8%B4%DA%A9%D8%AF%D9%87_%D8%B3%DB%8C%D9%86%D9%85%D8%A7_%D9%88_%D8%AA%D8%A6%D8%A7%D8%AA%D8%B1_%D8%AF%D8%A7%D9%86%D8%B4%DA%AF%D8%A7%D9%87_%D9%87%D9%86%D8%B1" TargetMode="External"/><Relationship Id="rId3" Type="http://schemas.openxmlformats.org/officeDocument/2006/relationships/hyperlink" Target="https://fa.wikipedia.org/wiki/%D8%A8%D8%AE%D8%B4_%D8%B4%D9%87%D8%AF%D8%A7%D8%AF" TargetMode="External"/><Relationship Id="rId7" Type="http://schemas.openxmlformats.org/officeDocument/2006/relationships/hyperlink" Target="https://fa.wikipedia.org/wiki/%D8%AA%D9%87%D8%B1%D8%A7%D9%86" TargetMode="External"/><Relationship Id="rId2" Type="http://schemas.openxmlformats.org/officeDocument/2006/relationships/hyperlink" Target="https://fa.wikipedia.org/wiki/%D8%B3%DB%8C%D8%B1%DA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8%B3%DB%8C%D9%86%D9%85%D8%A7" TargetMode="External"/><Relationship Id="rId5" Type="http://schemas.openxmlformats.org/officeDocument/2006/relationships/hyperlink" Target="https://fa.wikipedia.org/wiki/%DA%A9%D8%B1%D9%85%D8%A7%D9%86" TargetMode="External"/><Relationship Id="rId4" Type="http://schemas.openxmlformats.org/officeDocument/2006/relationships/hyperlink" Target="https://fa.wikipedia.org/wiki/%D8%A7%D8%B3%D8%AA%D8%A7%D9%86_%DA%A9%D8%B1%D9%85%D8%A7%D9%86" TargetMode="External"/><Relationship Id="rId9" Type="http://schemas.openxmlformats.org/officeDocument/2006/relationships/hyperlink" Target="https://fa.wikipedia.org/wiki/%D9%84%DB%8C%D8%B3%D8%A7%D9%86%D8%B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A8%DA%86%D9%87%E2%80%8C%D9%87%D8%A7%DB%8C_%D9%82%D8%A7%D9%84%DB%8C%D8%A8%D8%A7%D9%81%D8%AE%D8%A7%D9%86%D9%87" TargetMode="External"/><Relationship Id="rId2" Type="http://schemas.openxmlformats.org/officeDocument/2006/relationships/hyperlink" Target="https://fa.wikipedia.org/wiki/%D9%82%D8%B5%D9%87%E2%80%8C%D9%87%D8%A7%DB%8C_%D9%85%D8%AC%DB%8C%D8%AF_(%D9%85%D8%AC%D9%85%D9%88%D8%B9%D9%87_%D8%AF%D8%A7%D8%B3%D8%AA%D8%A7%D9%86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A%A9%D8%B1%D9%85%D8%A7%D9%86" TargetMode="External"/><Relationship Id="rId5" Type="http://schemas.openxmlformats.org/officeDocument/2006/relationships/hyperlink" Target="https://fa.wikipedia.org/wiki/%D8%AC%D8%A7%DB%8C%D8%B2%D9%87_%D9%87%D8%A7%D9%86%D8%B3_%DA%A9%D8%B1%DB%8C%D8%B3%D8%AA%DB%8C%D8%A7%D9%86_%D8%A2%D9%86%D8%AF%D8%B1%D8%B3%D9%86" TargetMode="External"/><Relationship Id="rId4" Type="http://schemas.openxmlformats.org/officeDocument/2006/relationships/hyperlink" Target="https://fa.wikipedia.org/wiki/%D8%B4%D9%88%D8%B1%D8%A7%DB%8C_%DA%A9%D8%AA%D8%A7%D8%A8_%DA%A9%D9%88%D8%AF%DA%A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B2%D8%A8%D8%A7%D9%86_%D8%A7%D8%B1%D9%85%D9%86%DB%8C" TargetMode="External"/><Relationship Id="rId3" Type="http://schemas.openxmlformats.org/officeDocument/2006/relationships/hyperlink" Target="https://fa.wikipedia.org/wiki/%D8%B2%D8%A8%D8%A7%D9%86_%D8%A7%D9%86%DA%AF%D9%84%DB%8C%D8%B3%DB%8C" TargetMode="External"/><Relationship Id="rId7" Type="http://schemas.openxmlformats.org/officeDocument/2006/relationships/hyperlink" Target="https://fa.wikipedia.org/wiki/%D8%B2%D8%A8%D8%A7%D9%86_%D8%B9%D8%B1%D8%A8%DB%8C" TargetMode="External"/><Relationship Id="rId2" Type="http://schemas.openxmlformats.org/officeDocument/2006/relationships/hyperlink" Target="https://fa.wikipedia.org/wiki/%D8%B2%D8%A8%D8%A7%D9%86_%D8%A2%D9%84%D9%85%D8%A7%D9%86%DB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8%B2%D8%A8%D8%A7%D9%86_%D9%87%D9%84%D9%86%D8%AF%DB%8C" TargetMode="External"/><Relationship Id="rId5" Type="http://schemas.openxmlformats.org/officeDocument/2006/relationships/hyperlink" Target="https://fa.wikipedia.org/wiki/%D8%B2%D8%A8%D8%A7%D9%86_%D8%A7%D8%B3%D9%BE%D8%A7%D9%86%DB%8C%D8%A7%DB%8C%DB%8C" TargetMode="External"/><Relationship Id="rId10" Type="http://schemas.openxmlformats.org/officeDocument/2006/relationships/hyperlink" Target="https://fa.wikipedia.org/wiki/%DB%8C%D9%88%D9%86%DB%8C%D8%B3%D9%81" TargetMode="External"/><Relationship Id="rId4" Type="http://schemas.openxmlformats.org/officeDocument/2006/relationships/hyperlink" Target="https://fa.wikipedia.org/wiki/%D8%B2%D8%A8%D8%A7%D9%86_%D9%81%D8%B1%D8%A7%D9%86%D8%B3%D9%88%DB%8C" TargetMode="External"/><Relationship Id="rId9" Type="http://schemas.openxmlformats.org/officeDocument/2006/relationships/hyperlink" Target="https://fa.wikipedia.org/wiki/%D8%B2%D8%A8%D8%A7%D9%86_%D9%87%D9%86%D8%AF%DB%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a.wikipedia.org/wiki/%D9%85%D9%87%D9%85%D8%A7%D9%86_%D9%85%D8%A7%D9%85%D8%A7%D9%86_(%D9%81%DB%8C%D9%84%D9%85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900769"/>
          </a:xfrm>
        </p:spPr>
        <p:txBody>
          <a:bodyPr/>
          <a:lstStyle/>
          <a:p>
            <a:r>
              <a:rPr lang="fa-IR" dirty="0"/>
              <a:t>"</a:t>
            </a:r>
            <a:r>
              <a:rPr lang="fa-IR" dirty="0" smtClean="0"/>
              <a:t>به نام ایزد دانا و توانا"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155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6" y="2163232"/>
            <a:ext cx="9601196" cy="2684993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موضوع :هوشنگ مرادی کرمانی </a:t>
            </a:r>
            <a:br>
              <a:rPr lang="fa-IR" dirty="0" smtClean="0"/>
            </a:br>
            <a:r>
              <a:rPr lang="fa-IR" dirty="0" smtClean="0"/>
              <a:t>نام ونام خانوادگی: محمدسام سلطانی</a:t>
            </a:r>
            <a:br>
              <a:rPr lang="fa-IR" dirty="0" smtClean="0"/>
            </a:br>
            <a:r>
              <a:rPr lang="fa-IR" dirty="0" smtClean="0"/>
              <a:t>کلاس سوم ج</a:t>
            </a:r>
            <a:br>
              <a:rPr lang="fa-IR" dirty="0" smtClean="0"/>
            </a:br>
            <a:r>
              <a:rPr lang="fa-IR" dirty="0" smtClean="0"/>
              <a:t>سرکار خانم یگانه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954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475" y="1001570"/>
            <a:ext cx="5353049" cy="4742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86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2" y="1247775"/>
            <a:ext cx="9915525" cy="4419600"/>
          </a:xfrm>
        </p:spPr>
        <p:txBody>
          <a:bodyPr>
            <a:normAutofit/>
          </a:bodyPr>
          <a:lstStyle/>
          <a:p>
            <a:r>
              <a:rPr lang="fa-IR" dirty="0"/>
              <a:t>هوشنگ مرادی کرمانی در سال ۱۳۲۳ در روستای </a:t>
            </a:r>
            <a:r>
              <a:rPr lang="fa-IR" dirty="0">
                <a:hlinkClick r:id="rId2" tooltip="سیرچ"/>
              </a:rPr>
              <a:t>سیرچ</a:t>
            </a:r>
            <a:r>
              <a:rPr lang="fa-IR" dirty="0"/>
              <a:t> از توابع </a:t>
            </a:r>
            <a:r>
              <a:rPr lang="fa-IR" dirty="0">
                <a:hlinkClick r:id="rId3" tooltip="بخش شهداد"/>
              </a:rPr>
              <a:t>بخش شهداد</a:t>
            </a:r>
            <a:r>
              <a:rPr lang="fa-IR" dirty="0"/>
              <a:t> </a:t>
            </a:r>
            <a:r>
              <a:rPr lang="fa-IR" dirty="0">
                <a:hlinkClick r:id="rId4" tooltip="استان کرمان"/>
              </a:rPr>
              <a:t>استان کرمان</a:t>
            </a:r>
            <a:r>
              <a:rPr lang="fa-IR" dirty="0"/>
              <a:t> متولد شد. تا کلاس پنجم ابتدایی در آن روستا درس خواند و همراه پدربزرگ و مادربزرگش زندگی کرد. مادرش از دنیا رفته بود و پدرش دچار نوعی ناراحتی روانی-عصبی شده بود و قادر به مراقبت از فرزند عزیزش نبود. از همان سنین کودکی به خواندن علاقه زیادی داشت و عموی جوانش که معلم روستا بود، در این علاقه بی‌تاثیر نبود. پس از تحصیلات ابتدایی به </a:t>
            </a:r>
            <a:r>
              <a:rPr lang="fa-IR" dirty="0">
                <a:hlinkClick r:id="rId5" tooltip="کرمان"/>
              </a:rPr>
              <a:t>کرمان</a:t>
            </a:r>
            <a:r>
              <a:rPr lang="fa-IR" dirty="0"/>
              <a:t> رفت و تا ۲۰ سالگی در آنجا زندگی کرد و در این دوره بود که شیفته </a:t>
            </a:r>
            <a:r>
              <a:rPr lang="fa-IR" dirty="0">
                <a:hlinkClick r:id="rId6" tooltip="سینما"/>
              </a:rPr>
              <a:t>سینما</a:t>
            </a:r>
            <a:r>
              <a:rPr lang="fa-IR" dirty="0"/>
              <a:t> هم شد.</a:t>
            </a:r>
          </a:p>
          <a:p>
            <a:r>
              <a:rPr lang="fa-IR" dirty="0"/>
              <a:t>دوره دبیرستان را در یکی از دبیرستان‌های شهرستان </a:t>
            </a:r>
            <a:r>
              <a:rPr lang="fa-IR" dirty="0">
                <a:hlinkClick r:id="rId5" tooltip="کرمان"/>
              </a:rPr>
              <a:t>کرمان</a:t>
            </a:r>
            <a:r>
              <a:rPr lang="fa-IR" dirty="0"/>
              <a:t> گذراند و سپس وارد دانشگاه شد. وی پس از </a:t>
            </a:r>
            <a:r>
              <a:rPr lang="fa-IR" dirty="0" smtClean="0"/>
              <a:t>مهاجرت</a:t>
            </a:r>
            <a:r>
              <a:rPr lang="fa-IR" dirty="0"/>
              <a:t> به </a:t>
            </a:r>
            <a:r>
              <a:rPr lang="fa-IR" dirty="0">
                <a:hlinkClick r:id="rId7" tooltip="تهران"/>
              </a:rPr>
              <a:t>تهران</a:t>
            </a:r>
            <a:r>
              <a:rPr lang="fa-IR" dirty="0"/>
              <a:t> دوره </a:t>
            </a:r>
            <a:r>
              <a:rPr lang="fa-IR" dirty="0">
                <a:hlinkClick r:id="rId8" tooltip="دانشکده سینما و تئاتر دانشگاه هنر"/>
              </a:rPr>
              <a:t>دانشکده هنرهای دراماتیک</a:t>
            </a:r>
            <a:r>
              <a:rPr lang="fa-IR" dirty="0"/>
              <a:t> را در این شهر گذراند و در همین مدت در رشتهٔ ترجمهٔ زبان انگلیسی نیز </a:t>
            </a:r>
            <a:r>
              <a:rPr lang="fa-IR" dirty="0">
                <a:hlinkClick r:id="rId9" tooltip="لیسانس"/>
              </a:rPr>
              <a:t>لیسانس</a:t>
            </a:r>
            <a:r>
              <a:rPr lang="fa-IR" dirty="0"/>
              <a:t> گرفت.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7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67390"/>
            <a:ext cx="9601196" cy="3951818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در سال ۱۳۵۳ داستان «</a:t>
            </a:r>
            <a:r>
              <a:rPr lang="fa-IR" dirty="0">
                <a:hlinkClick r:id="rId2" tooltip="قصه‌های مجید (مجموعه داستان)"/>
              </a:rPr>
              <a:t>قصه‌های مجید</a:t>
            </a:r>
            <a:r>
              <a:rPr lang="fa-IR" dirty="0"/>
              <a:t>» را خلق می‌کند؛ داستان پسر نوجوانی که همراه با «بی‌بی» پیرزن مهربان، زندگی می‌کند. همین قصه‌ها، جایزه مخصوص «کتاب برگزیده سال۱۳۶۴» را نصیب وی ساخت.</a:t>
            </a:r>
          </a:p>
          <a:p>
            <a:r>
              <a:rPr lang="fa-IR" dirty="0"/>
              <a:t>اما اولین جایزه نویسندگی‌اش به خاطر «</a:t>
            </a:r>
            <a:r>
              <a:rPr lang="fa-IR" dirty="0">
                <a:hlinkClick r:id="rId3" tooltip="بچه‌های قالیبافخانه"/>
              </a:rPr>
              <a:t>بچه‌های قالی‌باف خانه</a:t>
            </a:r>
            <a:r>
              <a:rPr lang="fa-IR" dirty="0"/>
              <a:t>» بود که در سال ۱۳۵۹ جایزه نقدی </a:t>
            </a:r>
            <a:r>
              <a:rPr lang="fa-IR" dirty="0">
                <a:hlinkClick r:id="rId4" tooltip="شورای کتاب کودک"/>
              </a:rPr>
              <a:t>شورای کتاب کودک</a:t>
            </a:r>
            <a:r>
              <a:rPr lang="fa-IR" dirty="0"/>
              <a:t> و </a:t>
            </a:r>
            <a:r>
              <a:rPr lang="fa-IR" dirty="0">
                <a:hlinkClick r:id="rId5" tooltip="جایزه هانس کریستیان آندرسن"/>
              </a:rPr>
              <a:t>جایزه جهانی اندرسن</a:t>
            </a:r>
            <a:r>
              <a:rPr lang="fa-IR" dirty="0"/>
              <a:t> در سال ۱۹۸۶ را به او اختصاص داد. این داستان سرگذشت کودکانی را بیان می‌کند که به خاطر وضعیت نابسامان زندگی خانواده مجبور بودند در سنین کودکی به قالیباف‌خانه‌ها بروند و در بدترین شرایط کار کنند. او در مورد نوشتن این داستان می‌گوید: «برای نوشتن این داستان ماه‌ها به </a:t>
            </a:r>
            <a:r>
              <a:rPr lang="fa-IR" dirty="0">
                <a:hlinkClick r:id="rId6" tooltip="کرمان"/>
              </a:rPr>
              <a:t>کرمان</a:t>
            </a:r>
            <a:r>
              <a:rPr lang="fa-IR" dirty="0"/>
              <a:t> رفتم و در کنار بافندگان قالی نشستم تا احساس آن‌ها را به خوبی درک کنم». درک و لمس آنچه که می‌نویسد، از خصوصیات نویسندگی کرمانی است که در تمام داستان‌های او می‌توان احساس کرد. می‌توان گفت مرادی با تمام وجود می‌نویسد.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971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557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/>
              <a:t>آثار او به زبان‌های</a:t>
            </a:r>
            <a:r>
              <a:rPr lang="fa-IR" dirty="0"/>
              <a:t> </a:t>
            </a:r>
            <a:r>
              <a:rPr lang="fa-IR" dirty="0" smtClean="0">
                <a:hlinkClick r:id="rId2" tooltip="زبان آلمانی"/>
              </a:rPr>
              <a:t>آلمانی</a:t>
            </a:r>
            <a:r>
              <a:rPr lang="fa-IR" dirty="0" smtClean="0"/>
              <a:t>،</a:t>
            </a:r>
            <a:r>
              <a:rPr lang="fa-IR" baseline="30000" dirty="0" smtClean="0"/>
              <a:t>۱</a:t>
            </a:r>
            <a:r>
              <a:rPr lang="fa-IR" dirty="0"/>
              <a:t> </a:t>
            </a:r>
            <a:r>
              <a:rPr lang="fa-IR" dirty="0">
                <a:hlinkClick r:id="rId3" tooltip="زبان انگلیسی"/>
              </a:rPr>
              <a:t>انگلیسی</a:t>
            </a:r>
            <a:r>
              <a:rPr lang="fa-IR" dirty="0"/>
              <a:t>، </a:t>
            </a:r>
            <a:r>
              <a:rPr lang="fa-IR" dirty="0">
                <a:hlinkClick r:id="rId4" tooltip="زبان فرانسوی"/>
              </a:rPr>
              <a:t>فرانسوی</a:t>
            </a:r>
            <a:r>
              <a:rPr lang="fa-IR" dirty="0"/>
              <a:t>، </a:t>
            </a:r>
            <a:r>
              <a:rPr lang="fa-IR" dirty="0">
                <a:hlinkClick r:id="rId5" tooltip="زبان اسپانیایی"/>
              </a:rPr>
              <a:t>اسپانیایی</a:t>
            </a:r>
            <a:r>
              <a:rPr lang="fa-IR" dirty="0"/>
              <a:t>، </a:t>
            </a:r>
            <a:r>
              <a:rPr lang="fa-IR" dirty="0">
                <a:hlinkClick r:id="rId6" tooltip="زبان هلندی"/>
              </a:rPr>
              <a:t>هلندی</a:t>
            </a:r>
            <a:r>
              <a:rPr lang="fa-IR" dirty="0"/>
              <a:t>، </a:t>
            </a:r>
            <a:r>
              <a:rPr lang="fa-IR" u="sng" dirty="0">
                <a:hlinkClick r:id="rId7"/>
              </a:rPr>
              <a:t>عربی</a:t>
            </a:r>
            <a:r>
              <a:rPr lang="fa-IR" dirty="0"/>
              <a:t>، </a:t>
            </a:r>
            <a:r>
              <a:rPr lang="fa-IR" dirty="0">
                <a:hlinkClick r:id="rId8" tooltip="زبان ارمنی"/>
              </a:rPr>
              <a:t>ارمنی</a:t>
            </a:r>
            <a:r>
              <a:rPr lang="fa-IR" dirty="0"/>
              <a:t> و </a:t>
            </a:r>
            <a:r>
              <a:rPr lang="fa-IR" dirty="0">
                <a:hlinkClick r:id="rId9" tooltip="زبان هندی"/>
              </a:rPr>
              <a:t>هندی</a:t>
            </a:r>
            <a:r>
              <a:rPr lang="fa-IR" dirty="0"/>
              <a:t> ترجمه شده‌است. اما اولین اثری که از او به زبان انگلیسی ترجمه شده بود، داستان «سماور» از «قصه‌های مجید» بود که برای </a:t>
            </a:r>
            <a:r>
              <a:rPr lang="fa-IR" dirty="0">
                <a:hlinkClick r:id="rId10" tooltip="یونیسف"/>
              </a:rPr>
              <a:t>یونیسف</a:t>
            </a:r>
            <a:r>
              <a:rPr lang="fa-IR" dirty="0"/>
              <a:t> فرستاده شد</a:t>
            </a:r>
            <a:r>
              <a:rPr lang="fa-IR" dirty="0" smtClean="0"/>
              <a:t>.</a:t>
            </a:r>
            <a:endParaRPr lang="fa-IR" b="1" dirty="0"/>
          </a:p>
          <a:p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42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solidFill>
                  <a:schemeClr val="tx2"/>
                </a:solidFill>
                <a:hlinkClick r:id="rId2" tooltip="مهمان مامان (فیلم)"/>
              </a:rPr>
              <a:t>مهمان مامان</a:t>
            </a:r>
            <a:endParaRPr lang="fa-IR" dirty="0">
              <a:solidFill>
                <a:schemeClr val="tx2"/>
              </a:solidFill>
            </a:endParaRPr>
          </a:p>
          <a:p>
            <a:r>
              <a:rPr lang="fa-IR" dirty="0"/>
              <a:t>قصه‌های مجید </a:t>
            </a:r>
            <a:r>
              <a:rPr lang="fa-IR" dirty="0" smtClean="0"/>
              <a:t>( </a:t>
            </a:r>
            <a:r>
              <a:rPr lang="fa-IR" dirty="0"/>
              <a:t>تلویزیونی)</a:t>
            </a:r>
          </a:p>
          <a:p>
            <a:r>
              <a:rPr lang="fa-IR" dirty="0"/>
              <a:t>چکمه </a:t>
            </a:r>
            <a:r>
              <a:rPr lang="fa-IR" dirty="0" smtClean="0"/>
              <a:t>( </a:t>
            </a:r>
            <a:r>
              <a:rPr lang="fa-IR" dirty="0"/>
              <a:t>سینمایی)</a:t>
            </a:r>
          </a:p>
          <a:p>
            <a:r>
              <a:rPr lang="fa-IR" dirty="0"/>
              <a:t>مربای شیرین </a:t>
            </a:r>
            <a:r>
              <a:rPr lang="fa-IR" dirty="0" smtClean="0"/>
              <a:t>(سینمایی</a:t>
            </a:r>
            <a:r>
              <a:rPr lang="fa-IR" dirty="0"/>
              <a:t>)</a:t>
            </a:r>
          </a:p>
          <a:p>
            <a:r>
              <a:rPr lang="fa-IR" dirty="0"/>
              <a:t>گوشواره </a:t>
            </a:r>
            <a:r>
              <a:rPr lang="fa-IR" dirty="0" smtClean="0"/>
              <a:t>( </a:t>
            </a:r>
            <a:r>
              <a:rPr lang="fa-IR" dirty="0"/>
              <a:t>سینمایی)</a:t>
            </a:r>
          </a:p>
          <a:p>
            <a:pPr marL="0" indent="0">
              <a:buNone/>
            </a:pPr>
            <a:endParaRPr lang="fa-IR" b="1" dirty="0"/>
          </a:p>
          <a:p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61" y="1452033"/>
            <a:ext cx="3808414" cy="44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پایان</a:t>
            </a:r>
            <a:endParaRPr lang="fa-IR" sz="9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453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"به نام ایزد دانا و توانا"</vt:lpstr>
      <vt:lpstr>موضوع :هوشنگ مرادی کرمانی  نام ونام خانوادگی: محمدسام سلطانی کلاس سوم ج سرکار خانم یگانه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"به نام ایزد دانا و توانا"</dc:title>
  <dc:creator>HP</dc:creator>
  <cp:lastModifiedBy>HP</cp:lastModifiedBy>
  <cp:revision>8</cp:revision>
  <dcterms:created xsi:type="dcterms:W3CDTF">2024-12-15T13:12:06Z</dcterms:created>
  <dcterms:modified xsi:type="dcterms:W3CDTF">2024-12-15T15:25:13Z</dcterms:modified>
</cp:coreProperties>
</file>